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95" r:id="rId4"/>
    <p:sldMasterId id="2147484524" r:id="rId5"/>
    <p:sldMasterId id="2147484523" r:id="rId6"/>
  </p:sldMasterIdLst>
  <p:notesMasterIdLst>
    <p:notesMasterId r:id="rId43"/>
  </p:notesMasterIdLst>
  <p:handoutMasterIdLst>
    <p:handoutMasterId r:id="rId44"/>
  </p:handoutMasterIdLst>
  <p:sldIdLst>
    <p:sldId id="1534" r:id="rId7"/>
    <p:sldId id="1590" r:id="rId8"/>
    <p:sldId id="1591" r:id="rId9"/>
    <p:sldId id="1592" r:id="rId10"/>
    <p:sldId id="1596" r:id="rId11"/>
    <p:sldId id="1607" r:id="rId12"/>
    <p:sldId id="1608" r:id="rId13"/>
    <p:sldId id="1594" r:id="rId14"/>
    <p:sldId id="1595" r:id="rId15"/>
    <p:sldId id="1597" r:id="rId16"/>
    <p:sldId id="1599" r:id="rId17"/>
    <p:sldId id="1584" r:id="rId18"/>
    <p:sldId id="1598" r:id="rId19"/>
    <p:sldId id="1551" r:id="rId20"/>
    <p:sldId id="1560" r:id="rId21"/>
    <p:sldId id="1544" r:id="rId22"/>
    <p:sldId id="1559" r:id="rId23"/>
    <p:sldId id="1569" r:id="rId24"/>
    <p:sldId id="1570" r:id="rId25"/>
    <p:sldId id="1419" r:id="rId26"/>
    <p:sldId id="1549" r:id="rId27"/>
    <p:sldId id="1538" r:id="rId28"/>
    <p:sldId id="1557" r:id="rId29"/>
    <p:sldId id="1558" r:id="rId30"/>
    <p:sldId id="1561" r:id="rId31"/>
    <p:sldId id="1563" r:id="rId32"/>
    <p:sldId id="1564" r:id="rId33"/>
    <p:sldId id="1550" r:id="rId34"/>
    <p:sldId id="1566" r:id="rId35"/>
    <p:sldId id="1567" r:id="rId36"/>
    <p:sldId id="1568" r:id="rId37"/>
    <p:sldId id="1556" r:id="rId38"/>
    <p:sldId id="256" r:id="rId39"/>
    <p:sldId id="257" r:id="rId40"/>
    <p:sldId id="1547" r:id="rId41"/>
    <p:sldId id="1546" r:id="rId4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153E"/>
    <a:srgbClr val="000000"/>
    <a:srgbClr val="74521F"/>
    <a:srgbClr val="8F08C5"/>
    <a:srgbClr val="1E367F"/>
    <a:srgbClr val="2B91AF"/>
    <a:srgbClr val="0000FF"/>
    <a:srgbClr val="569CD6"/>
    <a:srgbClr val="512BD5"/>
    <a:srgbClr val="0426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26"/>
    <p:restoredTop sz="87870"/>
  </p:normalViewPr>
  <p:slideViewPr>
    <p:cSldViewPr snapToGrid="0">
      <p:cViewPr varScale="1">
        <p:scale>
          <a:sx n="235" d="100"/>
          <a:sy n="235" d="100"/>
        </p:scale>
        <p:origin x="19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viewProps" Target="viewProps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presProps" Target="presProps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11/25/24 5:34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0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6CB6AA9-3CC1-4465-AB79-459A497E7799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438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39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086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2908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812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641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1803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4937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2585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6644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800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5E23CFC-C3E8-49B9-B877-0038CDCB9D88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763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4434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69DC94B-DB72-488C-A100-9C8F7341285A}" type="datetime8">
              <a:rPr lang="en-US" smtClean="0">
                <a:solidFill>
                  <a:prstClr val="black"/>
                </a:solidFill>
              </a:rPr>
              <a:t>11/25/24 5:34 PM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5945293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9005BC7F-2FE8-40BC-88F2-F408D3BDD466}" type="datetime8">
              <a:rPr lang="en-US" smtClean="0">
                <a:solidFill>
                  <a:prstClr val="black"/>
                </a:solidFill>
              </a:rPr>
              <a:t>11/25/24 5:34 PM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443581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505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5E23CFC-C3E8-49B9-B877-0038CDCB9D88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732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657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83467203-098D-46DB-9D09-6F7099AC760F}" type="datetime8">
              <a:rPr lang="en-US" smtClean="0">
                <a:solidFill>
                  <a:prstClr val="black"/>
                </a:solidFill>
              </a:rPr>
              <a:t>11/25/24 5:34 PM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343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B1409BE-C23F-4F40-BAAB-9DF15A939E6F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79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685711C6-D783-4789-8082-9D34F2C4221D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564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11/25/24 5:34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742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426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 bwMode="black">
          <a:xfrm>
            <a:off x="586166" y="362007"/>
            <a:ext cx="1123102" cy="6317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EADB33-0374-EA08-691E-28985B9BC12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503621" y="1673525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647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veloper Co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2661514-79E2-99D9-AAA0-69BDC1BB804F}"/>
              </a:ext>
            </a:extLst>
          </p:cNvPr>
          <p:cNvSpPr/>
          <p:nvPr userDrawn="1"/>
        </p:nvSpPr>
        <p:spPr bwMode="hidden">
          <a:xfrm>
            <a:off x="0" y="0"/>
            <a:ext cx="12436475" cy="1221157"/>
          </a:xfrm>
          <a:prstGeom prst="rect">
            <a:avLst/>
          </a:prstGeom>
          <a:solidFill>
            <a:srgbClr val="042639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2266774"/>
          </a:xfrm>
        </p:spPr>
        <p:txBody>
          <a:bodyPr/>
          <a:lstStyle>
            <a:lvl1pPr marL="0" indent="0">
              <a:buNone/>
              <a:defRPr sz="3300">
                <a:ln>
                  <a:noFill/>
                </a:ln>
                <a:solidFill>
                  <a:srgbClr val="042639"/>
                </a:solidFill>
                <a:latin typeface="Lucida Console" panose="020B0609040504020204" pitchFamily="49" charset="0"/>
                <a:cs typeface="Lucida Console" panose="020B0609040504020204" pitchFamily="49" charset="0"/>
              </a:defRPr>
            </a:lvl1pPr>
            <a:lvl2pPr marL="346553" indent="0">
              <a:buNone/>
              <a:defRPr>
                <a:ln>
                  <a:noFill/>
                </a:ln>
                <a:solidFill>
                  <a:srgbClr val="042639"/>
                </a:solidFill>
                <a:latin typeface="Lucida Console" panose="020B0609040504020204" pitchFamily="49" charset="0"/>
                <a:cs typeface="Lucida Console" panose="020B0609040504020204" pitchFamily="49" charset="0"/>
              </a:defRPr>
            </a:lvl2pPr>
            <a:lvl3pPr marL="584607" indent="0">
              <a:buNone/>
              <a:defRPr>
                <a:ln>
                  <a:noFill/>
                </a:ln>
                <a:solidFill>
                  <a:srgbClr val="042639"/>
                </a:solidFill>
                <a:latin typeface="Lucida Console" panose="020B0609040504020204" pitchFamily="49" charset="0"/>
                <a:cs typeface="Lucida Console" panose="020B0609040504020204" pitchFamily="49" charset="0"/>
              </a:defRPr>
            </a:lvl3pPr>
            <a:lvl4pPr marL="814563" indent="0">
              <a:buNone/>
              <a:defRPr>
                <a:ln>
                  <a:noFill/>
                </a:ln>
                <a:solidFill>
                  <a:srgbClr val="042639"/>
                </a:solidFill>
                <a:latin typeface="Lucida Console" panose="020B0609040504020204" pitchFamily="49" charset="0"/>
                <a:cs typeface="Lucida Console" panose="020B0609040504020204" pitchFamily="49" charset="0"/>
              </a:defRPr>
            </a:lvl4pPr>
            <a:lvl5pPr marL="1050997" indent="0">
              <a:buNone/>
              <a:defRPr>
                <a:ln>
                  <a:noFill/>
                </a:ln>
                <a:solidFill>
                  <a:srgbClr val="042639"/>
                </a:solidFill>
                <a:latin typeface="Lucida Console" panose="020B0609040504020204" pitchFamily="49" charset="0"/>
                <a:cs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9427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rgbClr val="042639"/>
                </a:solidFill>
              </a:defRPr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42639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2266774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4518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 - Dark">
    <p:bg>
      <p:bgPr>
        <a:solidFill>
          <a:srgbClr val="F8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684106" y="2422982"/>
            <a:ext cx="9327356" cy="621580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488" spc="-51" baseline="0">
                <a:solidFill>
                  <a:srgbClr val="042639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Important Statement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684106" y="3481719"/>
            <a:ext cx="9327356" cy="31079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244" spc="0" baseline="0">
                <a:solidFill>
                  <a:srgbClr val="042639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Optional subtitle</a:t>
            </a:r>
          </a:p>
        </p:txBody>
      </p:sp>
    </p:spTree>
    <p:extLst>
      <p:ext uri="{BB962C8B-B14F-4D97-AF65-F5344CB8AC3E}">
        <p14:creationId xmlns:p14="http://schemas.microsoft.com/office/powerpoint/2010/main" val="26245100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rgbClr val="042639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rgbClr val="042639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3" name="Picture 4" descr="C Sharp (programming language) - Wikipedia">
            <a:extLst>
              <a:ext uri="{FF2B5EF4-FFF2-40B4-BE49-F238E27FC236}">
                <a16:creationId xmlns:a16="http://schemas.microsoft.com/office/drawing/2014/main" id="{CF479231-7506-FEB7-609D-F288E383D7B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5045" y="1342291"/>
            <a:ext cx="4309941" cy="430994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7454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rgbClr val="512BD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rgbClr val="042639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C864CE6A-100E-08F0-1BAE-7E0A404F1650}"/>
              </a:ext>
            </a:extLst>
          </p:cNvPr>
          <p:cNvSpPr/>
          <p:nvPr/>
        </p:nvSpPr>
        <p:spPr>
          <a:xfrm>
            <a:off x="7993506" y="3884957"/>
            <a:ext cx="220940" cy="210903"/>
          </a:xfrm>
          <a:custGeom>
            <a:avLst/>
            <a:gdLst>
              <a:gd name="connsiteX0" fmla="*/ 109708 w 220940"/>
              <a:gd name="connsiteY0" fmla="*/ 210904 h 210903"/>
              <a:gd name="connsiteX1" fmla="*/ 31999 w 220940"/>
              <a:gd name="connsiteY1" fmla="*/ 180441 h 210903"/>
              <a:gd name="connsiteX2" fmla="*/ 0 w 220940"/>
              <a:gd name="connsiteY2" fmla="*/ 106236 h 210903"/>
              <a:gd name="connsiteX3" fmla="*/ 31999 w 220940"/>
              <a:gd name="connsiteY3" fmla="*/ 31247 h 210903"/>
              <a:gd name="connsiteX4" fmla="*/ 109708 w 220940"/>
              <a:gd name="connsiteY4" fmla="*/ 0 h 210903"/>
              <a:gd name="connsiteX5" fmla="*/ 188180 w 220940"/>
              <a:gd name="connsiteY5" fmla="*/ 31247 h 210903"/>
              <a:gd name="connsiteX6" fmla="*/ 220940 w 220940"/>
              <a:gd name="connsiteY6" fmla="*/ 106236 h 210903"/>
              <a:gd name="connsiteX7" fmla="*/ 188180 w 220940"/>
              <a:gd name="connsiteY7" fmla="*/ 180441 h 210903"/>
              <a:gd name="connsiteX8" fmla="*/ 109708 w 220940"/>
              <a:gd name="connsiteY8" fmla="*/ 210904 h 210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940" h="210903">
                <a:moveTo>
                  <a:pt x="109708" y="210904"/>
                </a:moveTo>
                <a:cubicBezTo>
                  <a:pt x="79234" y="210904"/>
                  <a:pt x="53331" y="200752"/>
                  <a:pt x="31999" y="180441"/>
                </a:cubicBezTo>
                <a:cubicBezTo>
                  <a:pt x="10666" y="159610"/>
                  <a:pt x="0" y="134875"/>
                  <a:pt x="0" y="106236"/>
                </a:cubicBezTo>
                <a:cubicBezTo>
                  <a:pt x="0" y="77068"/>
                  <a:pt x="10666" y="52078"/>
                  <a:pt x="31999" y="31247"/>
                </a:cubicBezTo>
                <a:cubicBezTo>
                  <a:pt x="53331" y="10416"/>
                  <a:pt x="79234" y="0"/>
                  <a:pt x="109708" y="0"/>
                </a:cubicBezTo>
                <a:cubicBezTo>
                  <a:pt x="140690" y="0"/>
                  <a:pt x="166848" y="10416"/>
                  <a:pt x="188180" y="31247"/>
                </a:cubicBezTo>
                <a:cubicBezTo>
                  <a:pt x="210020" y="52078"/>
                  <a:pt x="220940" y="77068"/>
                  <a:pt x="220940" y="106236"/>
                </a:cubicBezTo>
                <a:cubicBezTo>
                  <a:pt x="220940" y="134875"/>
                  <a:pt x="210020" y="159610"/>
                  <a:pt x="188180" y="180441"/>
                </a:cubicBezTo>
                <a:cubicBezTo>
                  <a:pt x="166848" y="200752"/>
                  <a:pt x="140690" y="210904"/>
                  <a:pt x="109708" y="210904"/>
                </a:cubicBezTo>
                <a:close/>
              </a:path>
            </a:pathLst>
          </a:custGeom>
          <a:solidFill>
            <a:srgbClr val="FFFFFF"/>
          </a:solidFill>
          <a:ln w="944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3B448E8-110D-B4DE-B46E-C4B6A9CDAC95}"/>
              </a:ext>
            </a:extLst>
          </p:cNvPr>
          <p:cNvSpPr/>
          <p:nvPr/>
        </p:nvSpPr>
        <p:spPr>
          <a:xfrm>
            <a:off x="8395035" y="2958518"/>
            <a:ext cx="926429" cy="1120159"/>
          </a:xfrm>
          <a:custGeom>
            <a:avLst/>
            <a:gdLst>
              <a:gd name="connsiteX0" fmla="*/ 926429 w 926429"/>
              <a:gd name="connsiteY0" fmla="*/ 1120160 h 1120159"/>
              <a:gd name="connsiteX1" fmla="*/ 728342 w 926429"/>
              <a:gd name="connsiteY1" fmla="*/ 1120160 h 1120159"/>
              <a:gd name="connsiteX2" fmla="*/ 206471 w 926429"/>
              <a:gd name="connsiteY2" fmla="*/ 296838 h 1120159"/>
              <a:gd name="connsiteX3" fmla="*/ 173711 w 926429"/>
              <a:gd name="connsiteY3" fmla="*/ 232000 h 1120159"/>
              <a:gd name="connsiteX4" fmla="*/ 169137 w 926429"/>
              <a:gd name="connsiteY4" fmla="*/ 232000 h 1120159"/>
              <a:gd name="connsiteX5" fmla="*/ 175233 w 926429"/>
              <a:gd name="connsiteY5" fmla="*/ 385881 h 1120159"/>
              <a:gd name="connsiteX6" fmla="*/ 175233 w 926429"/>
              <a:gd name="connsiteY6" fmla="*/ 1120160 h 1120159"/>
              <a:gd name="connsiteX7" fmla="*/ 0 w 926429"/>
              <a:gd name="connsiteY7" fmla="*/ 1120160 h 1120159"/>
              <a:gd name="connsiteX8" fmla="*/ 0 w 926429"/>
              <a:gd name="connsiteY8" fmla="*/ 0 h 1120159"/>
              <a:gd name="connsiteX9" fmla="*/ 211036 w 926429"/>
              <a:gd name="connsiteY9" fmla="*/ 0 h 1120159"/>
              <a:gd name="connsiteX10" fmla="*/ 715394 w 926429"/>
              <a:gd name="connsiteY10" fmla="*/ 803795 h 1120159"/>
              <a:gd name="connsiteX11" fmla="*/ 756536 w 926429"/>
              <a:gd name="connsiteY11" fmla="*/ 872536 h 1120159"/>
              <a:gd name="connsiteX12" fmla="*/ 759580 w 926429"/>
              <a:gd name="connsiteY12" fmla="*/ 872536 h 1120159"/>
              <a:gd name="connsiteX13" fmla="*/ 751962 w 926429"/>
              <a:gd name="connsiteY13" fmla="*/ 721773 h 1120159"/>
              <a:gd name="connsiteX14" fmla="*/ 751962 w 926429"/>
              <a:gd name="connsiteY14" fmla="*/ 0 h 1120159"/>
              <a:gd name="connsiteX15" fmla="*/ 926429 w 926429"/>
              <a:gd name="connsiteY15" fmla="*/ 0 h 1120159"/>
              <a:gd name="connsiteX16" fmla="*/ 926429 w 926429"/>
              <a:gd name="connsiteY16" fmla="*/ 1120160 h 112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26429" h="1120159">
                <a:moveTo>
                  <a:pt x="926429" y="1120160"/>
                </a:moveTo>
                <a:lnTo>
                  <a:pt x="728342" y="1120160"/>
                </a:lnTo>
                <a:lnTo>
                  <a:pt x="206471" y="296838"/>
                </a:lnTo>
                <a:cubicBezTo>
                  <a:pt x="193267" y="276006"/>
                  <a:pt x="182341" y="254390"/>
                  <a:pt x="173711" y="232000"/>
                </a:cubicBezTo>
                <a:lnTo>
                  <a:pt x="169137" y="232000"/>
                </a:lnTo>
                <a:cubicBezTo>
                  <a:pt x="173201" y="255959"/>
                  <a:pt x="175233" y="307253"/>
                  <a:pt x="175233" y="385881"/>
                </a:cubicBezTo>
                <a:lnTo>
                  <a:pt x="175233" y="1120160"/>
                </a:lnTo>
                <a:lnTo>
                  <a:pt x="0" y="1120160"/>
                </a:lnTo>
                <a:lnTo>
                  <a:pt x="0" y="0"/>
                </a:lnTo>
                <a:lnTo>
                  <a:pt x="211036" y="0"/>
                </a:lnTo>
                <a:lnTo>
                  <a:pt x="715394" y="803795"/>
                </a:lnTo>
                <a:cubicBezTo>
                  <a:pt x="736726" y="837131"/>
                  <a:pt x="750440" y="860041"/>
                  <a:pt x="756536" y="872536"/>
                </a:cubicBezTo>
                <a:lnTo>
                  <a:pt x="759580" y="872536"/>
                </a:lnTo>
                <a:cubicBezTo>
                  <a:pt x="754504" y="842858"/>
                  <a:pt x="751962" y="792604"/>
                  <a:pt x="751962" y="721773"/>
                </a:cubicBezTo>
                <a:lnTo>
                  <a:pt x="751962" y="0"/>
                </a:lnTo>
                <a:lnTo>
                  <a:pt x="926429" y="0"/>
                </a:lnTo>
                <a:lnTo>
                  <a:pt x="926429" y="1120160"/>
                </a:lnTo>
                <a:close/>
              </a:path>
            </a:pathLst>
          </a:custGeom>
          <a:solidFill>
            <a:srgbClr val="FFFFFF"/>
          </a:solidFill>
          <a:ln w="944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4F44A741-4FA2-11A3-8B25-6347F7445A92}"/>
              </a:ext>
            </a:extLst>
          </p:cNvPr>
          <p:cNvSpPr/>
          <p:nvPr/>
        </p:nvSpPr>
        <p:spPr>
          <a:xfrm>
            <a:off x="9561479" y="2958518"/>
            <a:ext cx="613297" cy="1120159"/>
          </a:xfrm>
          <a:custGeom>
            <a:avLst/>
            <a:gdLst>
              <a:gd name="connsiteX0" fmla="*/ 613297 w 613297"/>
              <a:gd name="connsiteY0" fmla="*/ 1120160 h 1120159"/>
              <a:gd name="connsiteX1" fmla="*/ 0 w 613297"/>
              <a:gd name="connsiteY1" fmla="*/ 1120160 h 1120159"/>
              <a:gd name="connsiteX2" fmla="*/ 0 w 613297"/>
              <a:gd name="connsiteY2" fmla="*/ 0 h 1120159"/>
              <a:gd name="connsiteX3" fmla="*/ 588921 w 613297"/>
              <a:gd name="connsiteY3" fmla="*/ 0 h 1120159"/>
              <a:gd name="connsiteX4" fmla="*/ 588921 w 613297"/>
              <a:gd name="connsiteY4" fmla="*/ 157795 h 1120159"/>
              <a:gd name="connsiteX5" fmla="*/ 181329 w 613297"/>
              <a:gd name="connsiteY5" fmla="*/ 157795 h 1120159"/>
              <a:gd name="connsiteX6" fmla="*/ 181329 w 613297"/>
              <a:gd name="connsiteY6" fmla="*/ 474935 h 1120159"/>
              <a:gd name="connsiteX7" fmla="*/ 556927 w 613297"/>
              <a:gd name="connsiteY7" fmla="*/ 474935 h 1120159"/>
              <a:gd name="connsiteX8" fmla="*/ 556927 w 613297"/>
              <a:gd name="connsiteY8" fmla="*/ 631945 h 1120159"/>
              <a:gd name="connsiteX9" fmla="*/ 181329 w 613297"/>
              <a:gd name="connsiteY9" fmla="*/ 631945 h 1120159"/>
              <a:gd name="connsiteX10" fmla="*/ 181329 w 613297"/>
              <a:gd name="connsiteY10" fmla="*/ 963149 h 1120159"/>
              <a:gd name="connsiteX11" fmla="*/ 613297 w 613297"/>
              <a:gd name="connsiteY11" fmla="*/ 963149 h 1120159"/>
              <a:gd name="connsiteX12" fmla="*/ 613297 w 613297"/>
              <a:gd name="connsiteY12" fmla="*/ 1120160 h 112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3297" h="1120159">
                <a:moveTo>
                  <a:pt x="613297" y="1120160"/>
                </a:moveTo>
                <a:lnTo>
                  <a:pt x="0" y="1120160"/>
                </a:lnTo>
                <a:lnTo>
                  <a:pt x="0" y="0"/>
                </a:lnTo>
                <a:lnTo>
                  <a:pt x="588921" y="0"/>
                </a:lnTo>
                <a:lnTo>
                  <a:pt x="588921" y="157795"/>
                </a:lnTo>
                <a:lnTo>
                  <a:pt x="181329" y="157795"/>
                </a:lnTo>
                <a:lnTo>
                  <a:pt x="181329" y="474935"/>
                </a:lnTo>
                <a:lnTo>
                  <a:pt x="556927" y="474935"/>
                </a:lnTo>
                <a:lnTo>
                  <a:pt x="556927" y="631945"/>
                </a:lnTo>
                <a:lnTo>
                  <a:pt x="181329" y="631945"/>
                </a:lnTo>
                <a:lnTo>
                  <a:pt x="181329" y="963149"/>
                </a:lnTo>
                <a:lnTo>
                  <a:pt x="613297" y="963149"/>
                </a:lnTo>
                <a:lnTo>
                  <a:pt x="613297" y="1120160"/>
                </a:lnTo>
                <a:close/>
              </a:path>
            </a:pathLst>
          </a:custGeom>
          <a:solidFill>
            <a:srgbClr val="FFFFFF"/>
          </a:solidFill>
          <a:ln w="944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F706C72F-B027-1AE7-4203-9E0A633AA181}"/>
              </a:ext>
            </a:extLst>
          </p:cNvPr>
          <p:cNvSpPr/>
          <p:nvPr/>
        </p:nvSpPr>
        <p:spPr>
          <a:xfrm>
            <a:off x="10238045" y="2958518"/>
            <a:ext cx="808340" cy="1120159"/>
          </a:xfrm>
          <a:custGeom>
            <a:avLst/>
            <a:gdLst>
              <a:gd name="connsiteX0" fmla="*/ 808341 w 808340"/>
              <a:gd name="connsiteY0" fmla="*/ 157795 h 1120159"/>
              <a:gd name="connsiteX1" fmla="*/ 494452 w 808340"/>
              <a:gd name="connsiteY1" fmla="*/ 157795 h 1120159"/>
              <a:gd name="connsiteX2" fmla="*/ 494452 w 808340"/>
              <a:gd name="connsiteY2" fmla="*/ 1120160 h 1120159"/>
              <a:gd name="connsiteX3" fmla="*/ 313123 w 808340"/>
              <a:gd name="connsiteY3" fmla="*/ 1120160 h 1120159"/>
              <a:gd name="connsiteX4" fmla="*/ 313123 w 808340"/>
              <a:gd name="connsiteY4" fmla="*/ 157795 h 1120159"/>
              <a:gd name="connsiteX5" fmla="*/ 0 w 808340"/>
              <a:gd name="connsiteY5" fmla="*/ 157795 h 1120159"/>
              <a:gd name="connsiteX6" fmla="*/ 0 w 808340"/>
              <a:gd name="connsiteY6" fmla="*/ 0 h 1120159"/>
              <a:gd name="connsiteX7" fmla="*/ 808341 w 808340"/>
              <a:gd name="connsiteY7" fmla="*/ 0 h 1120159"/>
              <a:gd name="connsiteX8" fmla="*/ 808341 w 808340"/>
              <a:gd name="connsiteY8" fmla="*/ 157795 h 112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8340" h="1120159">
                <a:moveTo>
                  <a:pt x="808341" y="157795"/>
                </a:moveTo>
                <a:lnTo>
                  <a:pt x="494452" y="157795"/>
                </a:lnTo>
                <a:lnTo>
                  <a:pt x="494452" y="1120160"/>
                </a:lnTo>
                <a:lnTo>
                  <a:pt x="313123" y="1120160"/>
                </a:lnTo>
                <a:lnTo>
                  <a:pt x="313123" y="157795"/>
                </a:lnTo>
                <a:lnTo>
                  <a:pt x="0" y="157795"/>
                </a:lnTo>
                <a:lnTo>
                  <a:pt x="0" y="0"/>
                </a:lnTo>
                <a:lnTo>
                  <a:pt x="808341" y="0"/>
                </a:lnTo>
                <a:lnTo>
                  <a:pt x="808341" y="157795"/>
                </a:lnTo>
                <a:close/>
              </a:path>
            </a:pathLst>
          </a:custGeom>
          <a:solidFill>
            <a:srgbClr val="FFFFFF"/>
          </a:solidFill>
          <a:ln w="944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150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F8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rgbClr val="042639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rgbClr val="042639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8FACF1-F8E3-7DC5-345F-5078626FA89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398861" y="1480122"/>
            <a:ext cx="3856990" cy="403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099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5630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A89495-1FC6-5543-BF13-A9944ECAD0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197585" y="526835"/>
            <a:ext cx="5145490" cy="51454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548048-DA26-A845-BFB0-20035B45482D}"/>
              </a:ext>
            </a:extLst>
          </p:cNvPr>
          <p:cNvSpPr txBox="1"/>
          <p:nvPr userDrawn="1"/>
        </p:nvSpPr>
        <p:spPr>
          <a:xfrm>
            <a:off x="11254154" y="6551525"/>
            <a:ext cx="36939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752079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57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32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53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96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102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649AE2-E55B-B784-5E06-B5F422124DA4}"/>
              </a:ext>
            </a:extLst>
          </p:cNvPr>
          <p:cNvSpPr/>
          <p:nvPr userDrawn="1"/>
        </p:nvSpPr>
        <p:spPr bwMode="auto">
          <a:xfrm>
            <a:off x="0" y="1516063"/>
            <a:ext cx="12436475" cy="3962400"/>
          </a:xfrm>
          <a:prstGeom prst="rect">
            <a:avLst/>
          </a:prstGeom>
          <a:solidFill>
            <a:srgbClr val="F898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642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9F142D-7D6F-4396-9B8F-E9BD7B6EB2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33037" y="4868862"/>
            <a:ext cx="1563927" cy="166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1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7246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1.sv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426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F7FF2C-C01C-424E-99F6-A5487442698E}"/>
              </a:ext>
            </a:extLst>
          </p:cNvPr>
          <p:cNvSpPr/>
          <p:nvPr userDrawn="1"/>
        </p:nvSpPr>
        <p:spPr>
          <a:xfrm>
            <a:off x="7437852" y="6364819"/>
            <a:ext cx="4668457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700" dirty="0"/>
              <a:t>https://</a:t>
            </a:r>
            <a:r>
              <a:rPr lang="en-US" sz="1700" dirty="0" err="1"/>
              <a:t>codetraveler.io</a:t>
            </a:r>
            <a:r>
              <a:rPr lang="en-US" sz="1700" dirty="0"/>
              <a:t>/</a:t>
            </a:r>
            <a:r>
              <a:rPr lang="en-US" sz="1700" dirty="0" err="1"/>
              <a:t>AsyncAwaitBestPractices</a:t>
            </a:r>
            <a:r>
              <a:rPr lang="en-US" sz="1700" dirty="0"/>
              <a:t>/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4722570-BC0A-BCB6-4841-8E4A6A9BD030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1198939" y="5459466"/>
            <a:ext cx="836041" cy="836041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C02A930-F198-6B99-1070-9F7392083705}"/>
              </a:ext>
            </a:extLst>
          </p:cNvPr>
          <p:cNvGrpSpPr/>
          <p:nvPr userDrawn="1"/>
        </p:nvGrpSpPr>
        <p:grpSpPr>
          <a:xfrm>
            <a:off x="274701" y="6364816"/>
            <a:ext cx="2167492" cy="353943"/>
            <a:chOff x="8703664" y="6310423"/>
            <a:chExt cx="2273864" cy="36098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C69B741-649B-12BE-2D9F-ECF49C0001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/>
            <a:srcRect/>
            <a:stretch/>
          </p:blipFill>
          <p:spPr>
            <a:xfrm>
              <a:off x="10600392" y="6337020"/>
              <a:ext cx="377136" cy="32394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8897F37-B03F-371C-C369-8C11BBA8669E}"/>
                </a:ext>
              </a:extLst>
            </p:cNvPr>
            <p:cNvSpPr txBox="1"/>
            <p:nvPr userDrawn="1"/>
          </p:nvSpPr>
          <p:spPr>
            <a:xfrm>
              <a:off x="8703664" y="6310423"/>
              <a:ext cx="2080020" cy="36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700" dirty="0">
                  <a:solidFill>
                    <a:schemeClr val="tx1"/>
                  </a:solidFill>
                </a:rPr>
                <a:t>@</a:t>
              </a:r>
              <a:r>
                <a:rPr lang="en-US" sz="1700" dirty="0" err="1">
                  <a:solidFill>
                    <a:schemeClr val="tx1"/>
                  </a:solidFill>
                </a:rPr>
                <a:t>CodeTraveler.io</a:t>
              </a:r>
              <a:endParaRPr lang="en-US" sz="1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5544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98" r:id="rId1"/>
    <p:sldLayoutId id="2147484500" r:id="rId2"/>
    <p:sldLayoutId id="2147484501" r:id="rId3"/>
    <p:sldLayoutId id="2147484502" r:id="rId4"/>
    <p:sldLayoutId id="2147484503" r:id="rId5"/>
    <p:sldLayoutId id="2147484504" r:id="rId6"/>
    <p:sldLayoutId id="2147484510" r:id="rId7"/>
    <p:sldLayoutId id="2147484513" r:id="rId8"/>
    <p:sldLayoutId id="2147484514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4C31422-DF43-924E-BEB8-FD260A6A0C47}"/>
              </a:ext>
            </a:extLst>
          </p:cNvPr>
          <p:cNvSpPr/>
          <p:nvPr userDrawn="1"/>
        </p:nvSpPr>
        <p:spPr>
          <a:xfrm>
            <a:off x="7319229" y="6364819"/>
            <a:ext cx="4787081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700" dirty="0"/>
              <a:t>https://</a:t>
            </a:r>
            <a:r>
              <a:rPr lang="en-US" sz="1700" dirty="0" err="1"/>
              <a:t>codetraveler.io</a:t>
            </a:r>
            <a:r>
              <a:rPr lang="en-US" sz="1700" dirty="0"/>
              <a:t>/</a:t>
            </a:r>
            <a:r>
              <a:rPr lang="en-US" sz="1700" dirty="0" err="1"/>
              <a:t>AsyncAwaitBestPractices</a:t>
            </a:r>
            <a:r>
              <a:rPr lang="en-US" sz="1700" dirty="0"/>
              <a:t>/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C3055213-8383-7628-5B16-343C50EB9CA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77209" y="5459465"/>
            <a:ext cx="857771" cy="85777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79059F6-9755-EBFF-7102-98EBC6C6F039}"/>
              </a:ext>
            </a:extLst>
          </p:cNvPr>
          <p:cNvGrpSpPr/>
          <p:nvPr userDrawn="1"/>
        </p:nvGrpSpPr>
        <p:grpSpPr>
          <a:xfrm>
            <a:off x="274701" y="6364816"/>
            <a:ext cx="2167492" cy="353943"/>
            <a:chOff x="8703664" y="6310423"/>
            <a:chExt cx="2273864" cy="36098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836BA56-8231-6EEC-7066-A9D6564DA5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/>
            <a:srcRect/>
            <a:stretch/>
          </p:blipFill>
          <p:spPr>
            <a:xfrm>
              <a:off x="10600392" y="6337020"/>
              <a:ext cx="377136" cy="323942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4D02069-A4FF-92BD-EF31-74CC4CCE8EAF}"/>
                </a:ext>
              </a:extLst>
            </p:cNvPr>
            <p:cNvSpPr txBox="1"/>
            <p:nvPr userDrawn="1"/>
          </p:nvSpPr>
          <p:spPr>
            <a:xfrm>
              <a:off x="8703664" y="6310423"/>
              <a:ext cx="2080020" cy="36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700" dirty="0">
                  <a:solidFill>
                    <a:schemeClr val="tx1"/>
                  </a:solidFill>
                </a:rPr>
                <a:t>@</a:t>
              </a:r>
              <a:r>
                <a:rPr lang="en-US" sz="1700" dirty="0" err="1">
                  <a:solidFill>
                    <a:schemeClr val="tx1"/>
                  </a:solidFill>
                </a:rPr>
                <a:t>CodeTraveler.io</a:t>
              </a:r>
              <a:endParaRPr lang="en-US" sz="1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250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6" r:id="rId1"/>
    <p:sldLayoutId id="2147484520" r:id="rId2"/>
    <p:sldLayoutId id="2147484525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solidFill>
            <a:srgbClr val="042639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solidFill>
            <a:srgbClr val="042639"/>
          </a:soli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rgbClr val="042639"/>
          </a:soli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solidFill>
            <a:srgbClr val="042639"/>
          </a:soli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solidFill>
            <a:srgbClr val="042639"/>
          </a:soli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solidFill>
            <a:srgbClr val="042639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426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6004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8" r:id="rId1"/>
    <p:sldLayoutId id="2147484527" r:id="rId2"/>
    <p:sldLayoutId id="2147484515" r:id="rId3"/>
    <p:sldLayoutId id="2147484528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crosoft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1.png"/><Relationship Id="rId9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image" Target="../media/image61.pn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12" Type="http://schemas.openxmlformats.org/officeDocument/2006/relationships/image" Target="../media/image6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4.png"/><Relationship Id="rId11" Type="http://schemas.openxmlformats.org/officeDocument/2006/relationships/image" Target="../media/image59.png"/><Relationship Id="rId5" Type="http://schemas.openxmlformats.org/officeDocument/2006/relationships/image" Target="../media/image53.png"/><Relationship Id="rId10" Type="http://schemas.openxmlformats.org/officeDocument/2006/relationships/image" Target="../media/image58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5.png"/><Relationship Id="rId11" Type="http://schemas.openxmlformats.org/officeDocument/2006/relationships/image" Target="../media/image70.png"/><Relationship Id="rId5" Type="http://schemas.openxmlformats.org/officeDocument/2006/relationships/image" Target="../media/image64.png"/><Relationship Id="rId10" Type="http://schemas.openxmlformats.org/officeDocument/2006/relationships/image" Target="../media/image69.png"/><Relationship Id="rId4" Type="http://schemas.openxmlformats.org/officeDocument/2006/relationships/image" Target="../media/image63.png"/><Relationship Id="rId9" Type="http://schemas.openxmlformats.org/officeDocument/2006/relationships/image" Target="../media/image6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701" y="1840752"/>
            <a:ext cx="8213517" cy="1828786"/>
          </a:xfrm>
        </p:spPr>
        <p:txBody>
          <a:bodyPr/>
          <a:lstStyle/>
          <a:p>
            <a:r>
              <a:rPr lang="en-US" sz="6000" dirty="0"/>
              <a:t>Async Await </a:t>
            </a:r>
            <a:br>
              <a:rPr lang="en-US" sz="6000" dirty="0"/>
            </a:br>
            <a:r>
              <a:rPr lang="en-US" sz="6000" dirty="0"/>
              <a:t>Best Practices</a:t>
            </a:r>
            <a:endParaRPr lang="en-US" sz="6600" dirty="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4246399"/>
            <a:ext cx="7315137" cy="1828007"/>
          </a:xfrm>
        </p:spPr>
        <p:txBody>
          <a:bodyPr vert="horz" wrap="square" lIns="164592" tIns="109728" rIns="164592" bIns="109728" rtlCol="0" anchor="t">
            <a:noAutofit/>
          </a:bodyPr>
          <a:lstStyle/>
          <a:p>
            <a:r>
              <a:rPr lang="en-US" dirty="0"/>
              <a:t>Brandon Minnick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000" dirty="0"/>
              <a:t>Code Traveler, LLC</a:t>
            </a:r>
            <a:endParaRPr lang="en-US" sz="2000" dirty="0">
              <a:cs typeface="Segoe UI Semi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5AE6F7-A19C-624B-AF22-170C782C1152}"/>
              </a:ext>
            </a:extLst>
          </p:cNvPr>
          <p:cNvSpPr txBox="1"/>
          <p:nvPr/>
        </p:nvSpPr>
        <p:spPr>
          <a:xfrm>
            <a:off x="11230984" y="6551407"/>
            <a:ext cx="36939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54CF520-8082-AE79-A3A1-88551DA4ED05}"/>
              </a:ext>
            </a:extLst>
          </p:cNvPr>
          <p:cNvGrpSpPr/>
          <p:nvPr/>
        </p:nvGrpSpPr>
        <p:grpSpPr>
          <a:xfrm>
            <a:off x="274701" y="6364816"/>
            <a:ext cx="2167492" cy="353943"/>
            <a:chOff x="8703664" y="6310423"/>
            <a:chExt cx="2273864" cy="36098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7B58DBC-CBBE-C62D-EC2C-3F2926D6446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10600392" y="6337020"/>
              <a:ext cx="377136" cy="32394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A95B8F1-6B72-8EA4-B220-7824C1EBCED3}"/>
                </a:ext>
              </a:extLst>
            </p:cNvPr>
            <p:cNvSpPr txBox="1"/>
            <p:nvPr userDrawn="1"/>
          </p:nvSpPr>
          <p:spPr>
            <a:xfrm>
              <a:off x="8703664" y="6310423"/>
              <a:ext cx="2080020" cy="36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700" dirty="0">
                  <a:solidFill>
                    <a:schemeClr val="tx1"/>
                  </a:solidFill>
                </a:rPr>
                <a:t>@</a:t>
              </a:r>
              <a:r>
                <a:rPr lang="en-US" sz="1700" dirty="0" err="1">
                  <a:solidFill>
                    <a:schemeClr val="tx1"/>
                  </a:solidFill>
                </a:rPr>
                <a:t>CodeTraveler.io</a:t>
              </a:r>
              <a:endParaRPr lang="en-US" sz="17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85A65E1-FA39-ACB3-A7B9-A9DF4E2FCAFD}"/>
              </a:ext>
            </a:extLst>
          </p:cNvPr>
          <p:cNvSpPr/>
          <p:nvPr/>
        </p:nvSpPr>
        <p:spPr>
          <a:xfrm>
            <a:off x="7319229" y="6364819"/>
            <a:ext cx="4787081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700" dirty="0"/>
              <a:t>https://</a:t>
            </a:r>
            <a:r>
              <a:rPr lang="en-US" sz="1700" dirty="0" err="1"/>
              <a:t>codetraveler.io</a:t>
            </a:r>
            <a:r>
              <a:rPr lang="en-US" sz="1700" dirty="0"/>
              <a:t>/</a:t>
            </a:r>
            <a:r>
              <a:rPr lang="en-US" sz="1700" dirty="0" err="1"/>
              <a:t>AsyncAwaitBestPractices</a:t>
            </a:r>
            <a:r>
              <a:rPr lang="en-US" sz="1700" dirty="0"/>
              <a:t>/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5AA1C6D-4D77-4466-803C-AD2DE066B2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77209" y="5459465"/>
            <a:ext cx="857771" cy="8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72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6">
            <a:extLst>
              <a:ext uri="{FF2B5EF4-FFF2-40B4-BE49-F238E27FC236}">
                <a16:creationId xmlns:a16="http://schemas.microsoft.com/office/drawing/2014/main" id="{DC3A29E9-1DD9-DCC7-FFBB-6772FDD73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 dirty="0"/>
              <a:t>Async/Await Best Practices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4566EA8A-A6EE-3537-0376-D2E78CD5EC4E}"/>
              </a:ext>
            </a:extLst>
          </p:cNvPr>
          <p:cNvSpPr txBox="1">
            <a:spLocks/>
          </p:cNvSpPr>
          <p:nvPr/>
        </p:nvSpPr>
        <p:spPr>
          <a:xfrm>
            <a:off x="274638" y="1212850"/>
            <a:ext cx="11888787" cy="1157240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`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.</a:t>
            </a:r>
            <a:r>
              <a:rPr lang="en-US" b="1" dirty="0" err="1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WaitAsync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(</a:t>
            </a:r>
            <a:r>
              <a:rPr lang="en-US" b="1" dirty="0" err="1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CancellationToken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)`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Append to any async method missing a `</a:t>
            </a:r>
            <a:r>
              <a:rPr lang="en-US" b="1" dirty="0" err="1"/>
              <a:t>CancellationToken</a:t>
            </a:r>
            <a:r>
              <a:rPr lang="en-US" dirty="0"/>
              <a:t>` parameter</a:t>
            </a:r>
          </a:p>
        </p:txBody>
      </p:sp>
    </p:spTree>
    <p:extLst>
      <p:ext uri="{BB962C8B-B14F-4D97-AF65-F5344CB8AC3E}">
        <p14:creationId xmlns:p14="http://schemas.microsoft.com/office/powerpoint/2010/main" val="2633444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6">
            <a:extLst>
              <a:ext uri="{FF2B5EF4-FFF2-40B4-BE49-F238E27FC236}">
                <a16:creationId xmlns:a16="http://schemas.microsoft.com/office/drawing/2014/main" id="{3A8A4748-D93F-46FB-A2B2-9B1F27BDF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 dirty="0"/>
              <a:t>Async/Await Best Practices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5C3663B2-DEEE-9D5E-29E3-1C19740955C9}"/>
              </a:ext>
            </a:extLst>
          </p:cNvPr>
          <p:cNvSpPr txBox="1">
            <a:spLocks/>
          </p:cNvSpPr>
          <p:nvPr/>
        </p:nvSpPr>
        <p:spPr>
          <a:xfrm>
            <a:off x="274638" y="1212850"/>
            <a:ext cx="11888787" cy="1157240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`</a:t>
            </a:r>
            <a:r>
              <a:rPr lang="en-US" b="1" dirty="0" err="1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IAsyncDisposable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`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The “await” executes at the end of the `</a:t>
            </a:r>
            <a:r>
              <a:rPr lang="en-US" b="1" dirty="0"/>
              <a:t>using</a:t>
            </a:r>
            <a:r>
              <a:rPr lang="en-US" dirty="0"/>
              <a:t>` block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Can Append </a:t>
            </a:r>
            <a:r>
              <a:rPr lang="en-US" dirty="0" err="1"/>
              <a:t>ConfigureAwait</a:t>
            </a:r>
            <a:r>
              <a:rPr lang="en-US" dirty="0"/>
              <a:t>(false)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 err="1"/>
              <a:t>CancellationToken</a:t>
            </a:r>
            <a:r>
              <a:rPr lang="en-US" dirty="0"/>
              <a:t> not currently supported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352248-005C-C92D-4426-CB19B8BAF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39" y="3539983"/>
            <a:ext cx="11943119" cy="159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91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3FD466C5-F842-0003-97F1-4279438CB0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44114" y="2135300"/>
            <a:ext cx="2001428" cy="20014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FCFEE7-A73B-F388-0963-236DECB7FA49}"/>
              </a:ext>
            </a:extLst>
          </p:cNvPr>
          <p:cNvSpPr txBox="1"/>
          <p:nvPr/>
        </p:nvSpPr>
        <p:spPr>
          <a:xfrm>
            <a:off x="655637" y="4183062"/>
            <a:ext cx="11780838" cy="7879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lvl="0" defTabSz="932396">
              <a:defRPr/>
            </a:pPr>
            <a:r>
              <a:rPr lang="en-US" sz="3200" kern="0" dirty="0">
                <a:solidFill>
                  <a:schemeClr val="bg1"/>
                </a:solidFill>
              </a:rPr>
              <a:t>https://</a:t>
            </a:r>
            <a:r>
              <a:rPr lang="en-US" sz="3200" kern="0" dirty="0" err="1">
                <a:solidFill>
                  <a:schemeClr val="bg1"/>
                </a:solidFill>
              </a:rPr>
              <a:t>codetraveler.io</a:t>
            </a:r>
            <a:r>
              <a:rPr lang="en-US" sz="3200" kern="0" dirty="0">
                <a:solidFill>
                  <a:schemeClr val="bg1"/>
                </a:solidFill>
              </a:rPr>
              <a:t>/</a:t>
            </a:r>
            <a:r>
              <a:rPr lang="en-US" sz="3200" kern="0" dirty="0" err="1">
                <a:solidFill>
                  <a:schemeClr val="bg1"/>
                </a:solidFill>
              </a:rPr>
              <a:t>AsyncAwaitBestPractices</a:t>
            </a:r>
            <a:r>
              <a:rPr lang="en-US" sz="3200" kern="0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22090E-E672-6F3A-E429-69FE410F1507}"/>
              </a:ext>
            </a:extLst>
          </p:cNvPr>
          <p:cNvSpPr txBox="1"/>
          <p:nvPr/>
        </p:nvSpPr>
        <p:spPr>
          <a:xfrm>
            <a:off x="655637" y="2459760"/>
            <a:ext cx="6674311" cy="12095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6075" indent="-346075">
              <a:lnSpc>
                <a:spcPct val="90000"/>
              </a:lnSpc>
              <a:spcAft>
                <a:spcPts val="600"/>
              </a:spcAft>
              <a:tabLst>
                <a:tab pos="284163" algn="l"/>
              </a:tabLst>
            </a:pPr>
            <a:r>
              <a:rPr lang="en-US" sz="6600" spc="-30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  <a:latin typeface="+mj-lt"/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290965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8088F01D-3824-EB56-C929-13415B9EF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44114" y="2135300"/>
            <a:ext cx="2001428" cy="20014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F9A5E4-6357-5E5E-DB8E-88DA9D894DE6}"/>
              </a:ext>
            </a:extLst>
          </p:cNvPr>
          <p:cNvSpPr txBox="1"/>
          <p:nvPr/>
        </p:nvSpPr>
        <p:spPr>
          <a:xfrm>
            <a:off x="655637" y="2459760"/>
            <a:ext cx="6674311" cy="12095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6075" indent="-346075">
              <a:lnSpc>
                <a:spcPct val="90000"/>
              </a:lnSpc>
              <a:spcAft>
                <a:spcPts val="600"/>
              </a:spcAft>
              <a:tabLst>
                <a:tab pos="284163" algn="l"/>
              </a:tabLst>
            </a:pPr>
            <a:r>
              <a:rPr lang="en-US" sz="6600" spc="-300" dirty="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  <a:latin typeface="+mj-lt"/>
              </a:rPr>
              <a:t>Thank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EF3D12-6433-5726-DA06-DC6ABC08EC83}"/>
              </a:ext>
            </a:extLst>
          </p:cNvPr>
          <p:cNvSpPr txBox="1"/>
          <p:nvPr/>
        </p:nvSpPr>
        <p:spPr>
          <a:xfrm>
            <a:off x="655637" y="4183062"/>
            <a:ext cx="11780838" cy="7879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lvl="0" defTabSz="932396">
              <a:defRPr/>
            </a:pPr>
            <a:r>
              <a:rPr lang="en-US" sz="3200" kern="0" dirty="0">
                <a:solidFill>
                  <a:schemeClr val="bg1"/>
                </a:solidFill>
              </a:rPr>
              <a:t>https://</a:t>
            </a:r>
            <a:r>
              <a:rPr lang="en-US" sz="3200" kern="0" dirty="0" err="1">
                <a:solidFill>
                  <a:schemeClr val="bg1"/>
                </a:solidFill>
              </a:rPr>
              <a:t>codetraveler.io</a:t>
            </a:r>
            <a:r>
              <a:rPr lang="en-US" sz="3200" kern="0" dirty="0">
                <a:solidFill>
                  <a:schemeClr val="bg1"/>
                </a:solidFill>
              </a:rPr>
              <a:t>/</a:t>
            </a:r>
            <a:r>
              <a:rPr lang="en-US" sz="3200" kern="0" dirty="0" err="1">
                <a:solidFill>
                  <a:schemeClr val="bg1"/>
                </a:solidFill>
              </a:rPr>
              <a:t>AsyncAwaitBestPractices</a:t>
            </a:r>
            <a:r>
              <a:rPr lang="en-US" sz="3200" kern="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628112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88535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44EB39-4DCA-4CDA-9D77-A4A777DE266D}"/>
              </a:ext>
            </a:extLst>
          </p:cNvPr>
          <p:cNvSpPr txBox="1"/>
          <p:nvPr/>
        </p:nvSpPr>
        <p:spPr>
          <a:xfrm>
            <a:off x="655637" y="1897062"/>
            <a:ext cx="10668000" cy="212365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6075" indent="-346075">
              <a:lnSpc>
                <a:spcPct val="90000"/>
              </a:lnSpc>
              <a:spcAft>
                <a:spcPts val="600"/>
              </a:spcAft>
              <a:tabLst>
                <a:tab pos="284163" algn="l"/>
              </a:tabLst>
            </a:pPr>
            <a:r>
              <a:rPr lang="en-US" sz="6600" spc="-150" dirty="0">
                <a:solidFill>
                  <a:schemeClr val="bg1"/>
                </a:solidFill>
                <a:latin typeface="+mj-lt"/>
              </a:rPr>
              <a:t>“Don't believe everything you've seen on the internet.”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D16B4-904A-4591-9DB0-52CC6BBCC406}"/>
              </a:ext>
            </a:extLst>
          </p:cNvPr>
          <p:cNvSpPr txBox="1"/>
          <p:nvPr/>
        </p:nvSpPr>
        <p:spPr>
          <a:xfrm>
            <a:off x="772477" y="4259262"/>
            <a:ext cx="4191000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6075" indent="-346075">
              <a:lnSpc>
                <a:spcPct val="90000"/>
              </a:lnSpc>
              <a:spcAft>
                <a:spcPts val="600"/>
              </a:spcAft>
              <a:tabLst>
                <a:tab pos="284163" algn="l"/>
              </a:tabLs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-Abraham Lincoln</a:t>
            </a:r>
          </a:p>
        </p:txBody>
      </p:sp>
    </p:spTree>
    <p:extLst>
      <p:ext uri="{BB962C8B-B14F-4D97-AF65-F5344CB8AC3E}">
        <p14:creationId xmlns:p14="http://schemas.microsoft.com/office/powerpoint/2010/main" val="100974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6209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7957C1-424E-4303-9AB9-2BC41CB37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Developer code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42CCE3-17BC-4A49-B46F-784E74B49C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641714"/>
          </a:xfrm>
        </p:spPr>
        <p:txBody>
          <a:bodyPr/>
          <a:lstStyle/>
          <a:p>
            <a:r>
              <a:rPr lang="en-US"/>
              <a:t>&lt;add code here&gt;</a:t>
            </a:r>
          </a:p>
        </p:txBody>
      </p:sp>
    </p:spTree>
    <p:extLst>
      <p:ext uri="{BB962C8B-B14F-4D97-AF65-F5344CB8AC3E}">
        <p14:creationId xmlns:p14="http://schemas.microsoft.com/office/powerpoint/2010/main" val="3222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B2934-1824-CE22-9F76-35D3DE1A8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03A8E-87D0-E946-93FC-6E46A930C1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80427-FF3D-A34F-9777-D4416F70F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1C8FF3-5C77-F182-7CA4-4084363009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311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6">
            <a:extLst>
              <a:ext uri="{FF2B5EF4-FFF2-40B4-BE49-F238E27FC236}">
                <a16:creationId xmlns:a16="http://schemas.microsoft.com/office/drawing/2014/main" id="{653A20E5-1E9B-3C7F-4F60-8B038A295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 dirty="0"/>
              <a:t>Async/Await Best Practices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C5CB0F28-A898-C729-8C12-67CB6C032E64}"/>
              </a:ext>
            </a:extLst>
          </p:cNvPr>
          <p:cNvSpPr txBox="1">
            <a:spLocks/>
          </p:cNvSpPr>
          <p:nvPr/>
        </p:nvSpPr>
        <p:spPr>
          <a:xfrm>
            <a:off x="274638" y="1212850"/>
            <a:ext cx="11888787" cy="1631216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Never Use `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.Wait()` </a:t>
            </a:r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or `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.Result`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Always use `</a:t>
            </a:r>
            <a:r>
              <a:rPr lang="en-US" b="1" dirty="0"/>
              <a:t>await`</a:t>
            </a:r>
            <a:endParaRPr lang="en-US" dirty="0"/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If synchronous, use `</a:t>
            </a:r>
            <a:r>
              <a:rPr lang="en-US" b="1" dirty="0"/>
              <a:t>.</a:t>
            </a:r>
            <a:r>
              <a:rPr lang="en-US" b="1" dirty="0" err="1"/>
              <a:t>GetAwaiter</a:t>
            </a:r>
            <a:r>
              <a:rPr lang="en-US" b="1" dirty="0"/>
              <a:t>().</a:t>
            </a:r>
            <a:r>
              <a:rPr lang="en-US" b="1" dirty="0" err="1"/>
              <a:t>GetResult</a:t>
            </a:r>
            <a:r>
              <a:rPr lang="en-US" b="1" dirty="0"/>
              <a:t>()`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09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54" y="3018774"/>
            <a:ext cx="1671133" cy="34144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palette info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2431370" y="3557266"/>
            <a:ext cx="7127758" cy="1438579"/>
          </a:xfrm>
          <a:custGeom>
            <a:avLst/>
            <a:gdLst/>
            <a:ahLst/>
            <a:cxnLst/>
            <a:rect l="l" t="t" r="r" b="b"/>
            <a:pathLst>
              <a:path w="6985822" h="1410500">
                <a:moveTo>
                  <a:pt x="0" y="0"/>
                </a:moveTo>
                <a:lnTo>
                  <a:pt x="3955278" y="0"/>
                </a:lnTo>
                <a:lnTo>
                  <a:pt x="3955278" y="170496"/>
                </a:lnTo>
                <a:lnTo>
                  <a:pt x="6985822" y="170496"/>
                </a:lnTo>
                <a:lnTo>
                  <a:pt x="6985822" y="1284072"/>
                </a:lnTo>
                <a:lnTo>
                  <a:pt x="3955278" y="1284072"/>
                </a:lnTo>
                <a:lnTo>
                  <a:pt x="3955278" y="1410500"/>
                </a:lnTo>
                <a:lnTo>
                  <a:pt x="0" y="1410500"/>
                </a:lnTo>
                <a:close/>
              </a:path>
            </a:pathLst>
          </a:custGeom>
          <a:noFill/>
          <a:ln w="3175">
            <a:solidFill>
              <a:schemeClr val="tx1">
                <a:alpha val="27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5162033" y="3696009"/>
            <a:ext cx="1206527" cy="1206042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3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857057" y="3696009"/>
            <a:ext cx="1206527" cy="1206042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tx1"/>
                </a:solidFill>
              </a:rPr>
              <a:t>Accent 2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552081" y="3696009"/>
            <a:ext cx="1206527" cy="1206042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rPr>
              <a:t>Accent 1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537402" y="3831351"/>
            <a:ext cx="935733" cy="935357"/>
          </a:xfrm>
          <a:prstGeom prst="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Accent 6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7505843" y="3831351"/>
            <a:ext cx="935733" cy="935357"/>
          </a:xfrm>
          <a:prstGeom prst="rect">
            <a:avLst/>
          </a:prstGeom>
          <a:solidFill>
            <a:schemeClr val="accent5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Accent 5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6467011" y="3831351"/>
            <a:ext cx="935733" cy="935357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Accent 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58479" y="3040063"/>
            <a:ext cx="7060545" cy="3139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</a:rPr>
              <a:t>Accent colors 1-6 – (6 Theme Colors to the far right)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2552079" y="3122796"/>
            <a:ext cx="6921056" cy="455867"/>
            <a:chOff x="5099206" y="3872901"/>
            <a:chExt cx="6165897" cy="363048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5104785" y="4099191"/>
              <a:ext cx="6154739" cy="0"/>
            </a:xfrm>
            <a:prstGeom prst="line">
              <a:avLst/>
            </a:prstGeom>
            <a:noFill/>
            <a:ln>
              <a:solidFill>
                <a:schemeClr val="tx1"/>
              </a:solidFill>
              <a:headEnd type="arrow" w="med" len="med"/>
              <a:tailEnd type="arrow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99206" y="3872901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11265103" y="3872902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 Placeholder 2"/>
          <p:cNvSpPr txBox="1">
            <a:spLocks/>
          </p:cNvSpPr>
          <p:nvPr/>
        </p:nvSpPr>
        <p:spPr>
          <a:xfrm>
            <a:off x="274638" y="1227844"/>
            <a:ext cx="11887200" cy="1209562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</a:rPr>
              <a:t>The PowerPoint palette for this template has been built for you and is shown below. Avoid using too many colors in your presentation. </a:t>
            </a:r>
          </a:p>
        </p:txBody>
      </p:sp>
      <p:sp>
        <p:nvSpPr>
          <p:cNvPr id="20" name="Text Placeholder 2"/>
          <p:cNvSpPr txBox="1">
            <a:spLocks/>
          </p:cNvSpPr>
          <p:nvPr/>
        </p:nvSpPr>
        <p:spPr>
          <a:xfrm>
            <a:off x="2552079" y="5146315"/>
            <a:ext cx="4072303" cy="747897"/>
          </a:xfrm>
          <a:prstGeom prst="rect">
            <a:avLst/>
          </a:prstGeom>
        </p:spPr>
        <p:txBody>
          <a:bodyPr vert="horz" wrap="square" lIns="182880" tIns="0" rIns="182880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spc="0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  <a:latin typeface="Segoe UI"/>
              </a:rPr>
              <a:t>Use </a:t>
            </a:r>
            <a:r>
              <a:rPr lang="en-US" sz="1800" b="1" spc="0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  <a:latin typeface="Segoe UI"/>
              </a:rPr>
              <a:t>Accent 1</a:t>
            </a:r>
            <a:r>
              <a:rPr lang="en-US" sz="1800" spc="0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  <a:latin typeface="Segoe UI"/>
              </a:rPr>
              <a:t> as the main accent color. Use </a:t>
            </a:r>
            <a:r>
              <a:rPr lang="en-US" sz="1800" b="1" spc="0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  <a:latin typeface="Segoe UI"/>
              </a:rPr>
              <a:t>Accent 2</a:t>
            </a:r>
            <a:r>
              <a:rPr lang="en-US" sz="1800" spc="0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  <a:latin typeface="Segoe UI"/>
              </a:rPr>
              <a:t> and </a:t>
            </a:r>
            <a:r>
              <a:rPr lang="en-US" sz="1800" b="1" spc="0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  <a:latin typeface="Segoe UI"/>
              </a:rPr>
              <a:t>Accent 3</a:t>
            </a:r>
            <a:r>
              <a:rPr lang="en-US" sz="1800" spc="0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  <a:latin typeface="Segoe UI"/>
              </a:rPr>
              <a:t> when additional colors are needed. 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119769" y="3265932"/>
            <a:ext cx="980023" cy="155434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Text Placeholder 2"/>
          <p:cNvSpPr txBox="1">
            <a:spLocks/>
          </p:cNvSpPr>
          <p:nvPr/>
        </p:nvSpPr>
        <p:spPr>
          <a:xfrm>
            <a:off x="6624382" y="5045189"/>
            <a:ext cx="3006124" cy="4520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  <a:latin typeface="Segoe UI"/>
              </a:rPr>
              <a:t>Use </a:t>
            </a:r>
            <a:r>
              <a:rPr lang="en-US" sz="1600" b="1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  <a:latin typeface="Segoe UI"/>
              </a:rPr>
              <a:t>Accents 4-6 </a:t>
            </a:r>
            <a:r>
              <a:rPr lang="en-US" sz="1600">
                <a:gradFill>
                  <a:gsLst>
                    <a:gs pos="90256">
                      <a:schemeClr val="tx1"/>
                    </a:gs>
                    <a:gs pos="51795">
                      <a:schemeClr val="tx1"/>
                    </a:gs>
                  </a:gsLst>
                  <a:lin ang="5400000" scaled="0"/>
                </a:gradFill>
                <a:latin typeface="Segoe UI"/>
              </a:rPr>
              <a:t>sparingly – only when more colors are necessary. </a:t>
            </a:r>
          </a:p>
        </p:txBody>
      </p:sp>
    </p:spTree>
    <p:extLst>
      <p:ext uri="{BB962C8B-B14F-4D97-AF65-F5344CB8AC3E}">
        <p14:creationId xmlns:p14="http://schemas.microsoft.com/office/powerpoint/2010/main" val="394105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layout (without bullet points)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816156"/>
          </a:xfrm>
        </p:spPr>
        <p:txBody>
          <a:bodyPr/>
          <a:lstStyle/>
          <a:p>
            <a:r>
              <a:rPr lang="en-US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Main topic 1: size 36pt</a:t>
            </a:r>
          </a:p>
          <a:p>
            <a:pPr lvl="1"/>
            <a:r>
              <a:rPr lang="en-US"/>
              <a:t>Size 28pt for second level</a:t>
            </a:r>
          </a:p>
          <a:p>
            <a:pPr lvl="2"/>
            <a:r>
              <a:rPr lang="en-US"/>
              <a:t>Size 24pt for third level</a:t>
            </a:r>
          </a:p>
          <a:p>
            <a:pPr lvl="3"/>
            <a:r>
              <a:rPr lang="en-US"/>
              <a:t>Size 22pt for fourth level</a:t>
            </a:r>
          </a:p>
          <a:p>
            <a:pPr lvl="4"/>
            <a:r>
              <a:rPr lang="en-US"/>
              <a:t>Size 22 for fifth level</a:t>
            </a:r>
          </a:p>
          <a:p>
            <a:pPr lvl="2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07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274638" y="1828800"/>
            <a:ext cx="11887200" cy="2025170"/>
          </a:xfrm>
        </p:spPr>
        <p:txBody>
          <a:bodyPr/>
          <a:lstStyle/>
          <a:p>
            <a:r>
              <a:rPr lang="en-US"/>
              <a:t>Example of a bulleted slide with a subhead</a:t>
            </a:r>
          </a:p>
          <a:p>
            <a:pPr lvl="1"/>
            <a:r>
              <a:rPr lang="en-US"/>
              <a:t>Set the slide title to “Sentence case”</a:t>
            </a:r>
          </a:p>
          <a:p>
            <a:pPr lvl="1"/>
            <a:r>
              <a:rPr lang="en-US"/>
              <a:t>Set subheads to “Sentence case”</a:t>
            </a:r>
          </a:p>
          <a:p>
            <a:pPr lvl="0"/>
            <a:r>
              <a:rPr lang="en-US"/>
              <a:t>Hyperlink style</a:t>
            </a:r>
          </a:p>
          <a:p>
            <a:pPr lvl="1"/>
            <a:r>
              <a:rPr lang="en-US">
                <a:hlinkClick r:id="rId3"/>
              </a:rPr>
              <a:t>www.microsoft.com</a:t>
            </a:r>
            <a:r>
              <a:rPr lang="en-US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Bullet points layout with subtitle</a:t>
            </a:r>
            <a:br>
              <a:rPr lang="en-US"/>
            </a:br>
            <a:r>
              <a:rPr lang="en-US" sz="360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Subtitle is smaller in the same text block</a:t>
            </a:r>
            <a:endParaRPr lang="en-US" sz="4000">
              <a:gradFill>
                <a:gsLst>
                  <a:gs pos="1250">
                    <a:srgbClr val="FFB900"/>
                  </a:gs>
                  <a:gs pos="100000">
                    <a:srgbClr val="FFB900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34112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D23CB5-AFF5-49AB-9090-2BBC6C785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content slide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90C6DA-87E4-4EBD-AAD9-D11267A8FF9B}"/>
              </a:ext>
            </a:extLst>
          </p:cNvPr>
          <p:cNvSpPr txBox="1"/>
          <p:nvPr/>
        </p:nvSpPr>
        <p:spPr>
          <a:xfrm>
            <a:off x="254636" y="1199831"/>
            <a:ext cx="4820601" cy="192360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rgbClr val="F89800"/>
                </a:solidFill>
                <a:latin typeface="+mj-lt"/>
              </a:rPr>
              <a:t>Lorem ipsum dolor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Sed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ut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perspiciatis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unde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omnis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iste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nat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error sit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voluptatem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accusantium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aperiam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,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eaque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ipsa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quae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inventore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veritatis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et quasi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architecto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beatae.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BCD664-DC56-4B6E-8BFF-592A3B86393D}"/>
              </a:ext>
            </a:extLst>
          </p:cNvPr>
          <p:cNvSpPr txBox="1"/>
          <p:nvPr/>
        </p:nvSpPr>
        <p:spPr>
          <a:xfrm>
            <a:off x="254636" y="3115497"/>
            <a:ext cx="4820601" cy="192360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rgbClr val="F89800"/>
                </a:solidFill>
                <a:latin typeface="+mj-lt"/>
              </a:rPr>
              <a:t>Sit </a:t>
            </a:r>
            <a:r>
              <a:rPr lang="en-US" sz="3200" dirty="0" err="1">
                <a:solidFill>
                  <a:srgbClr val="F89800"/>
                </a:solidFill>
                <a:latin typeface="+mj-lt"/>
              </a:rPr>
              <a:t>amet</a:t>
            </a:r>
            <a:r>
              <a:rPr lang="en-US" sz="3200" dirty="0">
                <a:solidFill>
                  <a:srgbClr val="F89800"/>
                </a:solidFill>
                <a:latin typeface="+mj-lt"/>
              </a:rPr>
              <a:t> </a:t>
            </a:r>
            <a:r>
              <a:rPr lang="en-US" sz="3200" dirty="0" err="1">
                <a:solidFill>
                  <a:srgbClr val="F89800"/>
                </a:solidFill>
                <a:latin typeface="+mj-lt"/>
              </a:rPr>
              <a:t>consectetur</a:t>
            </a:r>
            <a:r>
              <a:rPr lang="en-US" sz="3200" dirty="0">
                <a:solidFill>
                  <a:srgbClr val="F89800"/>
                </a:solidFill>
                <a:latin typeface="+mj-lt"/>
              </a:rPr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Sed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ut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perspiciatis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unde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omnis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iste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nat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error sit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voluptatem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accusantium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aperiam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,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eaque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ipsa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quae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inventore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veritatis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et quasi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architecto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beatae.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ECDC3C-8FE9-4DFE-B105-C8D63FC61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237" y="601662"/>
            <a:ext cx="6175261" cy="5891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83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6E0BC-A4EC-43F6-9A66-5B0C4A045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content slide 2</a:t>
            </a:r>
          </a:p>
        </p:txBody>
      </p:sp>
      <p:sp>
        <p:nvSpPr>
          <p:cNvPr id="4" name="Freeform 87">
            <a:extLst>
              <a:ext uri="{FF2B5EF4-FFF2-40B4-BE49-F238E27FC236}">
                <a16:creationId xmlns:a16="http://schemas.microsoft.com/office/drawing/2014/main" id="{FB947639-0352-4938-B4D5-B2460EF47DED}"/>
              </a:ext>
            </a:extLst>
          </p:cNvPr>
          <p:cNvSpPr>
            <a:spLocks noEditPoints="1"/>
          </p:cNvSpPr>
          <p:nvPr/>
        </p:nvSpPr>
        <p:spPr bwMode="auto">
          <a:xfrm>
            <a:off x="1181318" y="2287257"/>
            <a:ext cx="1007900" cy="1018858"/>
          </a:xfrm>
          <a:custGeom>
            <a:avLst/>
            <a:gdLst>
              <a:gd name="T0" fmla="*/ 194 w 208"/>
              <a:gd name="T1" fmla="*/ 56 h 211"/>
              <a:gd name="T2" fmla="*/ 186 w 208"/>
              <a:gd name="T3" fmla="*/ 44 h 211"/>
              <a:gd name="T4" fmla="*/ 183 w 208"/>
              <a:gd name="T5" fmla="*/ 42 h 211"/>
              <a:gd name="T6" fmla="*/ 172 w 208"/>
              <a:gd name="T7" fmla="*/ 30 h 211"/>
              <a:gd name="T8" fmla="*/ 164 w 208"/>
              <a:gd name="T9" fmla="*/ 24 h 211"/>
              <a:gd name="T10" fmla="*/ 117 w 208"/>
              <a:gd name="T11" fmla="*/ 5 h 211"/>
              <a:gd name="T12" fmla="*/ 112 w 208"/>
              <a:gd name="T13" fmla="*/ 2 h 211"/>
              <a:gd name="T14" fmla="*/ 97 w 208"/>
              <a:gd name="T15" fmla="*/ 1 h 211"/>
              <a:gd name="T16" fmla="*/ 0 w 208"/>
              <a:gd name="T17" fmla="*/ 112 h 211"/>
              <a:gd name="T18" fmla="*/ 204 w 208"/>
              <a:gd name="T19" fmla="*/ 94 h 211"/>
              <a:gd name="T20" fmla="*/ 69 w 208"/>
              <a:gd name="T21" fmla="*/ 36 h 211"/>
              <a:gd name="T22" fmla="*/ 64 w 208"/>
              <a:gd name="T23" fmla="*/ 45 h 211"/>
              <a:gd name="T24" fmla="*/ 81 w 208"/>
              <a:gd name="T25" fmla="*/ 15 h 211"/>
              <a:gd name="T26" fmla="*/ 64 w 208"/>
              <a:gd name="T27" fmla="*/ 58 h 211"/>
              <a:gd name="T28" fmla="*/ 41 w 208"/>
              <a:gd name="T29" fmla="*/ 100 h 211"/>
              <a:gd name="T30" fmla="*/ 35 w 208"/>
              <a:gd name="T31" fmla="*/ 99 h 211"/>
              <a:gd name="T32" fmla="*/ 17 w 208"/>
              <a:gd name="T33" fmla="*/ 98 h 211"/>
              <a:gd name="T34" fmla="*/ 34 w 208"/>
              <a:gd name="T35" fmla="*/ 158 h 211"/>
              <a:gd name="T36" fmla="*/ 59 w 208"/>
              <a:gd name="T37" fmla="*/ 110 h 211"/>
              <a:gd name="T38" fmla="*/ 38 w 208"/>
              <a:gd name="T39" fmla="*/ 154 h 211"/>
              <a:gd name="T40" fmla="*/ 37 w 208"/>
              <a:gd name="T41" fmla="*/ 167 h 211"/>
              <a:gd name="T42" fmla="*/ 78 w 208"/>
              <a:gd name="T43" fmla="*/ 191 h 211"/>
              <a:gd name="T44" fmla="*/ 95 w 208"/>
              <a:gd name="T45" fmla="*/ 191 h 211"/>
              <a:gd name="T46" fmla="*/ 99 w 208"/>
              <a:gd name="T47" fmla="*/ 157 h 211"/>
              <a:gd name="T48" fmla="*/ 95 w 208"/>
              <a:gd name="T49" fmla="*/ 145 h 211"/>
              <a:gd name="T50" fmla="*/ 67 w 208"/>
              <a:gd name="T51" fmla="*/ 111 h 211"/>
              <a:gd name="T52" fmla="*/ 95 w 208"/>
              <a:gd name="T53" fmla="*/ 145 h 211"/>
              <a:gd name="T54" fmla="*/ 97 w 208"/>
              <a:gd name="T55" fmla="*/ 79 h 211"/>
              <a:gd name="T56" fmla="*/ 95 w 208"/>
              <a:gd name="T57" fmla="*/ 97 h 211"/>
              <a:gd name="T58" fmla="*/ 72 w 208"/>
              <a:gd name="T59" fmla="*/ 59 h 211"/>
              <a:gd name="T60" fmla="*/ 95 w 208"/>
              <a:gd name="T61" fmla="*/ 76 h 211"/>
              <a:gd name="T62" fmla="*/ 76 w 208"/>
              <a:gd name="T63" fmla="*/ 49 h 211"/>
              <a:gd name="T64" fmla="*/ 95 w 208"/>
              <a:gd name="T65" fmla="*/ 50 h 211"/>
              <a:gd name="T66" fmla="*/ 151 w 208"/>
              <a:gd name="T67" fmla="*/ 45 h 211"/>
              <a:gd name="T68" fmla="*/ 129 w 208"/>
              <a:gd name="T69" fmla="*/ 17 h 211"/>
              <a:gd name="T70" fmla="*/ 111 w 208"/>
              <a:gd name="T71" fmla="*/ 15 h 211"/>
              <a:gd name="T72" fmla="*/ 111 w 208"/>
              <a:gd name="T73" fmla="*/ 47 h 211"/>
              <a:gd name="T74" fmla="*/ 111 w 208"/>
              <a:gd name="T75" fmla="*/ 63 h 211"/>
              <a:gd name="T76" fmla="*/ 138 w 208"/>
              <a:gd name="T77" fmla="*/ 100 h 211"/>
              <a:gd name="T78" fmla="*/ 111 w 208"/>
              <a:gd name="T79" fmla="*/ 63 h 211"/>
              <a:gd name="T80" fmla="*/ 136 w 208"/>
              <a:gd name="T81" fmla="*/ 111 h 211"/>
              <a:gd name="T82" fmla="*/ 107 w 208"/>
              <a:gd name="T83" fmla="*/ 148 h 211"/>
              <a:gd name="T84" fmla="*/ 107 w 208"/>
              <a:gd name="T85" fmla="*/ 196 h 211"/>
              <a:gd name="T86" fmla="*/ 130 w 208"/>
              <a:gd name="T87" fmla="*/ 161 h 211"/>
              <a:gd name="T88" fmla="*/ 124 w 208"/>
              <a:gd name="T89" fmla="*/ 194 h 211"/>
              <a:gd name="T90" fmla="*/ 165 w 208"/>
              <a:gd name="T91" fmla="*/ 170 h 211"/>
              <a:gd name="T92" fmla="*/ 175 w 208"/>
              <a:gd name="T93" fmla="*/ 159 h 211"/>
              <a:gd name="T94" fmla="*/ 147 w 208"/>
              <a:gd name="T95" fmla="*/ 109 h 211"/>
              <a:gd name="T96" fmla="*/ 172 w 208"/>
              <a:gd name="T97" fmla="*/ 114 h 211"/>
              <a:gd name="T98" fmla="*/ 175 w 208"/>
              <a:gd name="T99" fmla="*/ 159 h 211"/>
              <a:gd name="T100" fmla="*/ 142 w 208"/>
              <a:gd name="T101" fmla="*/ 58 h 211"/>
              <a:gd name="T102" fmla="*/ 166 w 208"/>
              <a:gd name="T103" fmla="*/ 56 h 211"/>
              <a:gd name="T104" fmla="*/ 172 w 208"/>
              <a:gd name="T105" fmla="*/ 53 h 211"/>
              <a:gd name="T106" fmla="*/ 177 w 208"/>
              <a:gd name="T107" fmla="*/ 58 h 211"/>
              <a:gd name="T108" fmla="*/ 192 w 208"/>
              <a:gd name="T109" fmla="*/ 97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08" h="211">
                <a:moveTo>
                  <a:pt x="204" y="94"/>
                </a:moveTo>
                <a:cubicBezTo>
                  <a:pt x="203" y="80"/>
                  <a:pt x="197" y="70"/>
                  <a:pt x="194" y="56"/>
                </a:cubicBezTo>
                <a:cubicBezTo>
                  <a:pt x="189" y="52"/>
                  <a:pt x="187" y="46"/>
                  <a:pt x="184" y="41"/>
                </a:cubicBezTo>
                <a:cubicBezTo>
                  <a:pt x="185" y="42"/>
                  <a:pt x="186" y="43"/>
                  <a:pt x="186" y="44"/>
                </a:cubicBezTo>
                <a:cubicBezTo>
                  <a:pt x="189" y="43"/>
                  <a:pt x="181" y="41"/>
                  <a:pt x="185" y="39"/>
                </a:cubicBezTo>
                <a:cubicBezTo>
                  <a:pt x="181" y="39"/>
                  <a:pt x="184" y="41"/>
                  <a:pt x="183" y="42"/>
                </a:cubicBezTo>
                <a:cubicBezTo>
                  <a:pt x="180" y="40"/>
                  <a:pt x="181" y="35"/>
                  <a:pt x="180" y="33"/>
                </a:cubicBezTo>
                <a:cubicBezTo>
                  <a:pt x="177" y="31"/>
                  <a:pt x="176" y="32"/>
                  <a:pt x="172" y="30"/>
                </a:cubicBezTo>
                <a:cubicBezTo>
                  <a:pt x="172" y="27"/>
                  <a:pt x="175" y="32"/>
                  <a:pt x="174" y="28"/>
                </a:cubicBezTo>
                <a:cubicBezTo>
                  <a:pt x="169" y="29"/>
                  <a:pt x="169" y="20"/>
                  <a:pt x="164" y="24"/>
                </a:cubicBezTo>
                <a:cubicBezTo>
                  <a:pt x="161" y="23"/>
                  <a:pt x="164" y="21"/>
                  <a:pt x="162" y="18"/>
                </a:cubicBezTo>
                <a:cubicBezTo>
                  <a:pt x="148" y="11"/>
                  <a:pt x="133" y="2"/>
                  <a:pt x="117" y="5"/>
                </a:cubicBezTo>
                <a:cubicBezTo>
                  <a:pt x="118" y="4"/>
                  <a:pt x="120" y="5"/>
                  <a:pt x="120" y="3"/>
                </a:cubicBezTo>
                <a:cubicBezTo>
                  <a:pt x="118" y="0"/>
                  <a:pt x="113" y="4"/>
                  <a:pt x="112" y="2"/>
                </a:cubicBezTo>
                <a:cubicBezTo>
                  <a:pt x="112" y="2"/>
                  <a:pt x="112" y="1"/>
                  <a:pt x="112" y="1"/>
                </a:cubicBezTo>
                <a:cubicBezTo>
                  <a:pt x="107" y="1"/>
                  <a:pt x="102" y="1"/>
                  <a:pt x="97" y="1"/>
                </a:cubicBezTo>
                <a:cubicBezTo>
                  <a:pt x="43" y="8"/>
                  <a:pt x="9" y="41"/>
                  <a:pt x="0" y="97"/>
                </a:cubicBezTo>
                <a:cubicBezTo>
                  <a:pt x="0" y="102"/>
                  <a:pt x="0" y="107"/>
                  <a:pt x="0" y="112"/>
                </a:cubicBezTo>
                <a:cubicBezTo>
                  <a:pt x="7" y="162"/>
                  <a:pt x="42" y="201"/>
                  <a:pt x="95" y="206"/>
                </a:cubicBezTo>
                <a:cubicBezTo>
                  <a:pt x="153" y="211"/>
                  <a:pt x="208" y="163"/>
                  <a:pt x="204" y="94"/>
                </a:cubicBezTo>
                <a:close/>
                <a:moveTo>
                  <a:pt x="81" y="15"/>
                </a:moveTo>
                <a:cubicBezTo>
                  <a:pt x="82" y="20"/>
                  <a:pt x="72" y="29"/>
                  <a:pt x="69" y="36"/>
                </a:cubicBezTo>
                <a:cubicBezTo>
                  <a:pt x="67" y="37"/>
                  <a:pt x="67" y="35"/>
                  <a:pt x="65" y="37"/>
                </a:cubicBezTo>
                <a:cubicBezTo>
                  <a:pt x="65" y="41"/>
                  <a:pt x="64" y="41"/>
                  <a:pt x="64" y="45"/>
                </a:cubicBezTo>
                <a:cubicBezTo>
                  <a:pt x="54" y="45"/>
                  <a:pt x="47" y="42"/>
                  <a:pt x="41" y="39"/>
                </a:cubicBezTo>
                <a:cubicBezTo>
                  <a:pt x="49" y="30"/>
                  <a:pt x="64" y="20"/>
                  <a:pt x="81" y="15"/>
                </a:cubicBezTo>
                <a:close/>
                <a:moveTo>
                  <a:pt x="32" y="50"/>
                </a:moveTo>
                <a:cubicBezTo>
                  <a:pt x="40" y="52"/>
                  <a:pt x="53" y="56"/>
                  <a:pt x="64" y="58"/>
                </a:cubicBezTo>
                <a:cubicBezTo>
                  <a:pt x="61" y="71"/>
                  <a:pt x="60" y="86"/>
                  <a:pt x="59" y="101"/>
                </a:cubicBezTo>
                <a:cubicBezTo>
                  <a:pt x="50" y="102"/>
                  <a:pt x="48" y="98"/>
                  <a:pt x="41" y="100"/>
                </a:cubicBezTo>
                <a:cubicBezTo>
                  <a:pt x="40" y="100"/>
                  <a:pt x="41" y="98"/>
                  <a:pt x="41" y="97"/>
                </a:cubicBezTo>
                <a:cubicBezTo>
                  <a:pt x="39" y="100"/>
                  <a:pt x="38" y="98"/>
                  <a:pt x="35" y="99"/>
                </a:cubicBezTo>
                <a:cubicBezTo>
                  <a:pt x="37" y="95"/>
                  <a:pt x="33" y="100"/>
                  <a:pt x="34" y="96"/>
                </a:cubicBezTo>
                <a:cubicBezTo>
                  <a:pt x="32" y="102"/>
                  <a:pt x="23" y="93"/>
                  <a:pt x="17" y="98"/>
                </a:cubicBezTo>
                <a:cubicBezTo>
                  <a:pt x="14" y="75"/>
                  <a:pt x="24" y="66"/>
                  <a:pt x="32" y="50"/>
                </a:cubicBezTo>
                <a:close/>
                <a:moveTo>
                  <a:pt x="34" y="158"/>
                </a:moveTo>
                <a:cubicBezTo>
                  <a:pt x="23" y="146"/>
                  <a:pt x="16" y="131"/>
                  <a:pt x="14" y="111"/>
                </a:cubicBezTo>
                <a:cubicBezTo>
                  <a:pt x="32" y="111"/>
                  <a:pt x="36" y="109"/>
                  <a:pt x="59" y="110"/>
                </a:cubicBezTo>
                <a:cubicBezTo>
                  <a:pt x="59" y="122"/>
                  <a:pt x="61" y="139"/>
                  <a:pt x="64" y="152"/>
                </a:cubicBezTo>
                <a:cubicBezTo>
                  <a:pt x="51" y="153"/>
                  <a:pt x="46" y="156"/>
                  <a:pt x="38" y="154"/>
                </a:cubicBezTo>
                <a:cubicBezTo>
                  <a:pt x="36" y="157"/>
                  <a:pt x="34" y="153"/>
                  <a:pt x="34" y="158"/>
                </a:cubicBezTo>
                <a:close/>
                <a:moveTo>
                  <a:pt x="37" y="167"/>
                </a:moveTo>
                <a:cubicBezTo>
                  <a:pt x="47" y="163"/>
                  <a:pt x="56" y="166"/>
                  <a:pt x="65" y="165"/>
                </a:cubicBezTo>
                <a:cubicBezTo>
                  <a:pt x="67" y="176"/>
                  <a:pt x="72" y="184"/>
                  <a:pt x="78" y="191"/>
                </a:cubicBezTo>
                <a:cubicBezTo>
                  <a:pt x="62" y="189"/>
                  <a:pt x="46" y="179"/>
                  <a:pt x="37" y="167"/>
                </a:cubicBezTo>
                <a:close/>
                <a:moveTo>
                  <a:pt x="95" y="191"/>
                </a:moveTo>
                <a:cubicBezTo>
                  <a:pt x="87" y="182"/>
                  <a:pt x="77" y="174"/>
                  <a:pt x="75" y="159"/>
                </a:cubicBezTo>
                <a:cubicBezTo>
                  <a:pt x="83" y="158"/>
                  <a:pt x="91" y="157"/>
                  <a:pt x="99" y="157"/>
                </a:cubicBezTo>
                <a:cubicBezTo>
                  <a:pt x="97" y="174"/>
                  <a:pt x="93" y="178"/>
                  <a:pt x="95" y="191"/>
                </a:cubicBezTo>
                <a:close/>
                <a:moveTo>
                  <a:pt x="95" y="145"/>
                </a:moveTo>
                <a:cubicBezTo>
                  <a:pt x="87" y="147"/>
                  <a:pt x="83" y="148"/>
                  <a:pt x="74" y="147"/>
                </a:cubicBezTo>
                <a:cubicBezTo>
                  <a:pt x="70" y="133"/>
                  <a:pt x="68" y="126"/>
                  <a:pt x="67" y="111"/>
                </a:cubicBezTo>
                <a:cubicBezTo>
                  <a:pt x="79" y="108"/>
                  <a:pt x="88" y="108"/>
                  <a:pt x="99" y="110"/>
                </a:cubicBezTo>
                <a:cubicBezTo>
                  <a:pt x="97" y="126"/>
                  <a:pt x="93" y="132"/>
                  <a:pt x="95" y="145"/>
                </a:cubicBezTo>
                <a:close/>
                <a:moveTo>
                  <a:pt x="95" y="76"/>
                </a:moveTo>
                <a:cubicBezTo>
                  <a:pt x="98" y="77"/>
                  <a:pt x="96" y="78"/>
                  <a:pt x="97" y="79"/>
                </a:cubicBezTo>
                <a:cubicBezTo>
                  <a:pt x="97" y="83"/>
                  <a:pt x="96" y="79"/>
                  <a:pt x="94" y="81"/>
                </a:cubicBezTo>
                <a:cubicBezTo>
                  <a:pt x="96" y="87"/>
                  <a:pt x="94" y="92"/>
                  <a:pt x="95" y="97"/>
                </a:cubicBezTo>
                <a:cubicBezTo>
                  <a:pt x="87" y="100"/>
                  <a:pt x="80" y="97"/>
                  <a:pt x="71" y="99"/>
                </a:cubicBezTo>
                <a:cubicBezTo>
                  <a:pt x="67" y="88"/>
                  <a:pt x="70" y="74"/>
                  <a:pt x="72" y="59"/>
                </a:cubicBezTo>
                <a:cubicBezTo>
                  <a:pt x="80" y="61"/>
                  <a:pt x="91" y="60"/>
                  <a:pt x="99" y="62"/>
                </a:cubicBezTo>
                <a:cubicBezTo>
                  <a:pt x="98" y="67"/>
                  <a:pt x="99" y="74"/>
                  <a:pt x="95" y="76"/>
                </a:cubicBezTo>
                <a:close/>
                <a:moveTo>
                  <a:pt x="95" y="50"/>
                </a:moveTo>
                <a:cubicBezTo>
                  <a:pt x="90" y="50"/>
                  <a:pt x="82" y="48"/>
                  <a:pt x="76" y="49"/>
                </a:cubicBezTo>
                <a:cubicBezTo>
                  <a:pt x="80" y="34"/>
                  <a:pt x="85" y="20"/>
                  <a:pt x="99" y="15"/>
                </a:cubicBezTo>
                <a:cubicBezTo>
                  <a:pt x="97" y="32"/>
                  <a:pt x="93" y="34"/>
                  <a:pt x="95" y="50"/>
                </a:cubicBezTo>
                <a:close/>
                <a:moveTo>
                  <a:pt x="169" y="40"/>
                </a:moveTo>
                <a:cubicBezTo>
                  <a:pt x="164" y="46"/>
                  <a:pt x="153" y="43"/>
                  <a:pt x="151" y="45"/>
                </a:cubicBezTo>
                <a:cubicBezTo>
                  <a:pt x="150" y="41"/>
                  <a:pt x="147" y="45"/>
                  <a:pt x="141" y="44"/>
                </a:cubicBezTo>
                <a:cubicBezTo>
                  <a:pt x="139" y="33"/>
                  <a:pt x="133" y="27"/>
                  <a:pt x="129" y="17"/>
                </a:cubicBezTo>
                <a:cubicBezTo>
                  <a:pt x="145" y="22"/>
                  <a:pt x="158" y="31"/>
                  <a:pt x="169" y="40"/>
                </a:cubicBezTo>
                <a:close/>
                <a:moveTo>
                  <a:pt x="111" y="15"/>
                </a:moveTo>
                <a:cubicBezTo>
                  <a:pt x="121" y="24"/>
                  <a:pt x="128" y="36"/>
                  <a:pt x="132" y="51"/>
                </a:cubicBezTo>
                <a:cubicBezTo>
                  <a:pt x="121" y="53"/>
                  <a:pt x="117" y="48"/>
                  <a:pt x="111" y="47"/>
                </a:cubicBezTo>
                <a:cubicBezTo>
                  <a:pt x="111" y="37"/>
                  <a:pt x="108" y="25"/>
                  <a:pt x="111" y="15"/>
                </a:cubicBezTo>
                <a:close/>
                <a:moveTo>
                  <a:pt x="111" y="63"/>
                </a:moveTo>
                <a:cubicBezTo>
                  <a:pt x="121" y="64"/>
                  <a:pt x="123" y="62"/>
                  <a:pt x="132" y="62"/>
                </a:cubicBezTo>
                <a:cubicBezTo>
                  <a:pt x="135" y="77"/>
                  <a:pt x="138" y="84"/>
                  <a:pt x="138" y="100"/>
                </a:cubicBezTo>
                <a:cubicBezTo>
                  <a:pt x="129" y="102"/>
                  <a:pt x="117" y="101"/>
                  <a:pt x="107" y="101"/>
                </a:cubicBezTo>
                <a:cubicBezTo>
                  <a:pt x="109" y="80"/>
                  <a:pt x="113" y="82"/>
                  <a:pt x="111" y="63"/>
                </a:cubicBezTo>
                <a:close/>
                <a:moveTo>
                  <a:pt x="111" y="112"/>
                </a:moveTo>
                <a:cubicBezTo>
                  <a:pt x="121" y="112"/>
                  <a:pt x="124" y="111"/>
                  <a:pt x="136" y="111"/>
                </a:cubicBezTo>
                <a:cubicBezTo>
                  <a:pt x="138" y="124"/>
                  <a:pt x="136" y="137"/>
                  <a:pt x="134" y="151"/>
                </a:cubicBezTo>
                <a:cubicBezTo>
                  <a:pt x="126" y="149"/>
                  <a:pt x="115" y="150"/>
                  <a:pt x="107" y="148"/>
                </a:cubicBezTo>
                <a:cubicBezTo>
                  <a:pt x="109" y="130"/>
                  <a:pt x="113" y="129"/>
                  <a:pt x="111" y="112"/>
                </a:cubicBezTo>
                <a:close/>
                <a:moveTo>
                  <a:pt x="107" y="196"/>
                </a:moveTo>
                <a:cubicBezTo>
                  <a:pt x="109" y="178"/>
                  <a:pt x="113" y="177"/>
                  <a:pt x="111" y="159"/>
                </a:cubicBezTo>
                <a:cubicBezTo>
                  <a:pt x="115" y="161"/>
                  <a:pt x="126" y="160"/>
                  <a:pt x="130" y="161"/>
                </a:cubicBezTo>
                <a:cubicBezTo>
                  <a:pt x="127" y="174"/>
                  <a:pt x="120" y="191"/>
                  <a:pt x="107" y="196"/>
                </a:cubicBezTo>
                <a:close/>
                <a:moveTo>
                  <a:pt x="124" y="194"/>
                </a:moveTo>
                <a:cubicBezTo>
                  <a:pt x="129" y="181"/>
                  <a:pt x="140" y="178"/>
                  <a:pt x="142" y="164"/>
                </a:cubicBezTo>
                <a:cubicBezTo>
                  <a:pt x="151" y="165"/>
                  <a:pt x="158" y="167"/>
                  <a:pt x="165" y="170"/>
                </a:cubicBezTo>
                <a:cubicBezTo>
                  <a:pt x="156" y="182"/>
                  <a:pt x="142" y="190"/>
                  <a:pt x="124" y="194"/>
                </a:cubicBezTo>
                <a:close/>
                <a:moveTo>
                  <a:pt x="175" y="159"/>
                </a:moveTo>
                <a:cubicBezTo>
                  <a:pt x="165" y="159"/>
                  <a:pt x="154" y="154"/>
                  <a:pt x="143" y="152"/>
                </a:cubicBezTo>
                <a:cubicBezTo>
                  <a:pt x="144" y="140"/>
                  <a:pt x="147" y="124"/>
                  <a:pt x="147" y="109"/>
                </a:cubicBezTo>
                <a:cubicBezTo>
                  <a:pt x="158" y="108"/>
                  <a:pt x="165" y="113"/>
                  <a:pt x="170" y="111"/>
                </a:cubicBezTo>
                <a:cubicBezTo>
                  <a:pt x="172" y="111"/>
                  <a:pt x="172" y="112"/>
                  <a:pt x="172" y="114"/>
                </a:cubicBezTo>
                <a:cubicBezTo>
                  <a:pt x="177" y="110"/>
                  <a:pt x="184" y="116"/>
                  <a:pt x="190" y="111"/>
                </a:cubicBezTo>
                <a:cubicBezTo>
                  <a:pt x="192" y="130"/>
                  <a:pt x="182" y="146"/>
                  <a:pt x="175" y="159"/>
                </a:cubicBezTo>
                <a:close/>
                <a:moveTo>
                  <a:pt x="148" y="101"/>
                </a:moveTo>
                <a:cubicBezTo>
                  <a:pt x="146" y="86"/>
                  <a:pt x="145" y="71"/>
                  <a:pt x="142" y="58"/>
                </a:cubicBezTo>
                <a:cubicBezTo>
                  <a:pt x="149" y="57"/>
                  <a:pt x="158" y="54"/>
                  <a:pt x="161" y="57"/>
                </a:cubicBezTo>
                <a:cubicBezTo>
                  <a:pt x="162" y="55"/>
                  <a:pt x="163" y="55"/>
                  <a:pt x="166" y="56"/>
                </a:cubicBezTo>
                <a:cubicBezTo>
                  <a:pt x="162" y="53"/>
                  <a:pt x="167" y="52"/>
                  <a:pt x="168" y="56"/>
                </a:cubicBezTo>
                <a:cubicBezTo>
                  <a:pt x="169" y="55"/>
                  <a:pt x="170" y="53"/>
                  <a:pt x="172" y="53"/>
                </a:cubicBezTo>
                <a:cubicBezTo>
                  <a:pt x="173" y="54"/>
                  <a:pt x="177" y="55"/>
                  <a:pt x="179" y="57"/>
                </a:cubicBezTo>
                <a:cubicBezTo>
                  <a:pt x="179" y="58"/>
                  <a:pt x="177" y="58"/>
                  <a:pt x="177" y="58"/>
                </a:cubicBezTo>
                <a:cubicBezTo>
                  <a:pt x="178" y="64"/>
                  <a:pt x="187" y="74"/>
                  <a:pt x="190" y="84"/>
                </a:cubicBezTo>
                <a:cubicBezTo>
                  <a:pt x="192" y="89"/>
                  <a:pt x="190" y="93"/>
                  <a:pt x="192" y="97"/>
                </a:cubicBezTo>
                <a:cubicBezTo>
                  <a:pt x="180" y="101"/>
                  <a:pt x="164" y="100"/>
                  <a:pt x="148" y="101"/>
                </a:cubicBezTo>
                <a:close/>
              </a:path>
            </a:pathLst>
          </a:custGeom>
          <a:solidFill>
            <a:srgbClr val="F898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111">
            <a:extLst>
              <a:ext uri="{FF2B5EF4-FFF2-40B4-BE49-F238E27FC236}">
                <a16:creationId xmlns:a16="http://schemas.microsoft.com/office/drawing/2014/main" id="{07AAD7D6-DE80-45BF-AE93-ABEEA6852B5C}"/>
              </a:ext>
            </a:extLst>
          </p:cNvPr>
          <p:cNvSpPr>
            <a:spLocks noEditPoints="1"/>
          </p:cNvSpPr>
          <p:nvPr/>
        </p:nvSpPr>
        <p:spPr bwMode="auto">
          <a:xfrm>
            <a:off x="4008437" y="2333993"/>
            <a:ext cx="1051243" cy="898405"/>
          </a:xfrm>
          <a:custGeom>
            <a:avLst/>
            <a:gdLst>
              <a:gd name="T0" fmla="*/ 148 w 213"/>
              <a:gd name="T1" fmla="*/ 1 h 182"/>
              <a:gd name="T2" fmla="*/ 136 w 213"/>
              <a:gd name="T3" fmla="*/ 4 h 182"/>
              <a:gd name="T4" fmla="*/ 130 w 213"/>
              <a:gd name="T5" fmla="*/ 9 h 182"/>
              <a:gd name="T6" fmla="*/ 131 w 213"/>
              <a:gd name="T7" fmla="*/ 5 h 182"/>
              <a:gd name="T8" fmla="*/ 124 w 213"/>
              <a:gd name="T9" fmla="*/ 8 h 182"/>
              <a:gd name="T10" fmla="*/ 118 w 213"/>
              <a:gd name="T11" fmla="*/ 16 h 182"/>
              <a:gd name="T12" fmla="*/ 117 w 213"/>
              <a:gd name="T13" fmla="*/ 13 h 182"/>
              <a:gd name="T14" fmla="*/ 111 w 213"/>
              <a:gd name="T15" fmla="*/ 24 h 182"/>
              <a:gd name="T16" fmla="*/ 105 w 213"/>
              <a:gd name="T17" fmla="*/ 25 h 182"/>
              <a:gd name="T18" fmla="*/ 77 w 213"/>
              <a:gd name="T19" fmla="*/ 6 h 182"/>
              <a:gd name="T20" fmla="*/ 79 w 213"/>
              <a:gd name="T21" fmla="*/ 5 h 182"/>
              <a:gd name="T22" fmla="*/ 65 w 213"/>
              <a:gd name="T23" fmla="*/ 0 h 182"/>
              <a:gd name="T24" fmla="*/ 54 w 213"/>
              <a:gd name="T25" fmla="*/ 0 h 182"/>
              <a:gd name="T26" fmla="*/ 0 w 213"/>
              <a:gd name="T27" fmla="*/ 52 h 182"/>
              <a:gd name="T28" fmla="*/ 0 w 213"/>
              <a:gd name="T29" fmla="*/ 58 h 182"/>
              <a:gd name="T30" fmla="*/ 19 w 213"/>
              <a:gd name="T31" fmla="*/ 100 h 182"/>
              <a:gd name="T32" fmla="*/ 46 w 213"/>
              <a:gd name="T33" fmla="*/ 124 h 182"/>
              <a:gd name="T34" fmla="*/ 102 w 213"/>
              <a:gd name="T35" fmla="*/ 180 h 182"/>
              <a:gd name="T36" fmla="*/ 127 w 213"/>
              <a:gd name="T37" fmla="*/ 162 h 182"/>
              <a:gd name="T38" fmla="*/ 157 w 213"/>
              <a:gd name="T39" fmla="*/ 131 h 182"/>
              <a:gd name="T40" fmla="*/ 209 w 213"/>
              <a:gd name="T41" fmla="*/ 64 h 182"/>
              <a:gd name="T42" fmla="*/ 148 w 213"/>
              <a:gd name="T43" fmla="*/ 1 h 182"/>
              <a:gd name="T44" fmla="*/ 167 w 213"/>
              <a:gd name="T45" fmla="*/ 106 h 182"/>
              <a:gd name="T46" fmla="*/ 157 w 213"/>
              <a:gd name="T47" fmla="*/ 118 h 182"/>
              <a:gd name="T48" fmla="*/ 154 w 213"/>
              <a:gd name="T49" fmla="*/ 118 h 182"/>
              <a:gd name="T50" fmla="*/ 150 w 213"/>
              <a:gd name="T51" fmla="*/ 122 h 182"/>
              <a:gd name="T52" fmla="*/ 145 w 213"/>
              <a:gd name="T53" fmla="*/ 130 h 182"/>
              <a:gd name="T54" fmla="*/ 134 w 213"/>
              <a:gd name="T55" fmla="*/ 140 h 182"/>
              <a:gd name="T56" fmla="*/ 127 w 213"/>
              <a:gd name="T57" fmla="*/ 148 h 182"/>
              <a:gd name="T58" fmla="*/ 99 w 213"/>
              <a:gd name="T59" fmla="*/ 163 h 182"/>
              <a:gd name="T60" fmla="*/ 101 w 213"/>
              <a:gd name="T61" fmla="*/ 160 h 182"/>
              <a:gd name="T62" fmla="*/ 20 w 213"/>
              <a:gd name="T63" fmla="*/ 81 h 182"/>
              <a:gd name="T64" fmla="*/ 12 w 213"/>
              <a:gd name="T65" fmla="*/ 61 h 182"/>
              <a:gd name="T66" fmla="*/ 60 w 213"/>
              <a:gd name="T67" fmla="*/ 12 h 182"/>
              <a:gd name="T68" fmla="*/ 78 w 213"/>
              <a:gd name="T69" fmla="*/ 16 h 182"/>
              <a:gd name="T70" fmla="*/ 105 w 213"/>
              <a:gd name="T71" fmla="*/ 41 h 182"/>
              <a:gd name="T72" fmla="*/ 162 w 213"/>
              <a:gd name="T73" fmla="*/ 12 h 182"/>
              <a:gd name="T74" fmla="*/ 201 w 213"/>
              <a:gd name="T75" fmla="*/ 59 h 182"/>
              <a:gd name="T76" fmla="*/ 167 w 213"/>
              <a:gd name="T77" fmla="*/ 106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13" h="182">
                <a:moveTo>
                  <a:pt x="148" y="1"/>
                </a:moveTo>
                <a:cubicBezTo>
                  <a:pt x="143" y="4"/>
                  <a:pt x="141" y="3"/>
                  <a:pt x="136" y="4"/>
                </a:cubicBezTo>
                <a:cubicBezTo>
                  <a:pt x="137" y="4"/>
                  <a:pt x="132" y="7"/>
                  <a:pt x="130" y="9"/>
                </a:cubicBezTo>
                <a:cubicBezTo>
                  <a:pt x="129" y="6"/>
                  <a:pt x="134" y="5"/>
                  <a:pt x="131" y="5"/>
                </a:cubicBezTo>
                <a:cubicBezTo>
                  <a:pt x="130" y="8"/>
                  <a:pt x="128" y="9"/>
                  <a:pt x="124" y="8"/>
                </a:cubicBezTo>
                <a:cubicBezTo>
                  <a:pt x="120" y="10"/>
                  <a:pt x="122" y="14"/>
                  <a:pt x="118" y="16"/>
                </a:cubicBezTo>
                <a:cubicBezTo>
                  <a:pt x="119" y="15"/>
                  <a:pt x="119" y="14"/>
                  <a:pt x="117" y="13"/>
                </a:cubicBezTo>
                <a:cubicBezTo>
                  <a:pt x="116" y="18"/>
                  <a:pt x="112" y="19"/>
                  <a:pt x="111" y="24"/>
                </a:cubicBezTo>
                <a:cubicBezTo>
                  <a:pt x="109" y="22"/>
                  <a:pt x="107" y="24"/>
                  <a:pt x="105" y="25"/>
                </a:cubicBezTo>
                <a:cubicBezTo>
                  <a:pt x="97" y="16"/>
                  <a:pt x="89" y="8"/>
                  <a:pt x="77" y="6"/>
                </a:cubicBezTo>
                <a:cubicBezTo>
                  <a:pt x="78" y="5"/>
                  <a:pt x="79" y="6"/>
                  <a:pt x="79" y="5"/>
                </a:cubicBezTo>
                <a:cubicBezTo>
                  <a:pt x="74" y="2"/>
                  <a:pt x="71" y="3"/>
                  <a:pt x="65" y="0"/>
                </a:cubicBezTo>
                <a:cubicBezTo>
                  <a:pt x="61" y="0"/>
                  <a:pt x="57" y="0"/>
                  <a:pt x="54" y="0"/>
                </a:cubicBezTo>
                <a:cubicBezTo>
                  <a:pt x="21" y="4"/>
                  <a:pt x="6" y="22"/>
                  <a:pt x="0" y="52"/>
                </a:cubicBezTo>
                <a:cubicBezTo>
                  <a:pt x="0" y="54"/>
                  <a:pt x="0" y="56"/>
                  <a:pt x="0" y="58"/>
                </a:cubicBezTo>
                <a:cubicBezTo>
                  <a:pt x="1" y="75"/>
                  <a:pt x="10" y="90"/>
                  <a:pt x="19" y="100"/>
                </a:cubicBezTo>
                <a:cubicBezTo>
                  <a:pt x="29" y="106"/>
                  <a:pt x="34" y="118"/>
                  <a:pt x="46" y="124"/>
                </a:cubicBezTo>
                <a:cubicBezTo>
                  <a:pt x="59" y="144"/>
                  <a:pt x="86" y="159"/>
                  <a:pt x="102" y="180"/>
                </a:cubicBezTo>
                <a:cubicBezTo>
                  <a:pt x="111" y="182"/>
                  <a:pt x="118" y="172"/>
                  <a:pt x="127" y="162"/>
                </a:cubicBezTo>
                <a:cubicBezTo>
                  <a:pt x="136" y="153"/>
                  <a:pt x="146" y="142"/>
                  <a:pt x="157" y="131"/>
                </a:cubicBezTo>
                <a:cubicBezTo>
                  <a:pt x="176" y="113"/>
                  <a:pt x="206" y="89"/>
                  <a:pt x="209" y="64"/>
                </a:cubicBezTo>
                <a:cubicBezTo>
                  <a:pt x="213" y="23"/>
                  <a:pt x="182" y="2"/>
                  <a:pt x="148" y="1"/>
                </a:cubicBezTo>
                <a:close/>
                <a:moveTo>
                  <a:pt x="167" y="106"/>
                </a:moveTo>
                <a:cubicBezTo>
                  <a:pt x="165" y="111"/>
                  <a:pt x="160" y="113"/>
                  <a:pt x="157" y="118"/>
                </a:cubicBezTo>
                <a:cubicBezTo>
                  <a:pt x="156" y="119"/>
                  <a:pt x="156" y="118"/>
                  <a:pt x="154" y="118"/>
                </a:cubicBezTo>
                <a:cubicBezTo>
                  <a:pt x="154" y="118"/>
                  <a:pt x="152" y="124"/>
                  <a:pt x="150" y="122"/>
                </a:cubicBezTo>
                <a:cubicBezTo>
                  <a:pt x="151" y="124"/>
                  <a:pt x="143" y="128"/>
                  <a:pt x="145" y="130"/>
                </a:cubicBezTo>
                <a:cubicBezTo>
                  <a:pt x="138" y="132"/>
                  <a:pt x="133" y="135"/>
                  <a:pt x="134" y="140"/>
                </a:cubicBezTo>
                <a:cubicBezTo>
                  <a:pt x="134" y="136"/>
                  <a:pt x="127" y="142"/>
                  <a:pt x="127" y="148"/>
                </a:cubicBezTo>
                <a:cubicBezTo>
                  <a:pt x="115" y="146"/>
                  <a:pt x="115" y="169"/>
                  <a:pt x="99" y="163"/>
                </a:cubicBezTo>
                <a:cubicBezTo>
                  <a:pt x="98" y="161"/>
                  <a:pt x="100" y="162"/>
                  <a:pt x="101" y="160"/>
                </a:cubicBezTo>
                <a:cubicBezTo>
                  <a:pt x="73" y="133"/>
                  <a:pt x="47" y="108"/>
                  <a:pt x="20" y="81"/>
                </a:cubicBezTo>
                <a:cubicBezTo>
                  <a:pt x="18" y="75"/>
                  <a:pt x="16" y="67"/>
                  <a:pt x="12" y="61"/>
                </a:cubicBezTo>
                <a:cubicBezTo>
                  <a:pt x="12" y="37"/>
                  <a:pt x="32" y="12"/>
                  <a:pt x="60" y="12"/>
                </a:cubicBezTo>
                <a:cubicBezTo>
                  <a:pt x="66" y="12"/>
                  <a:pt x="71" y="17"/>
                  <a:pt x="78" y="16"/>
                </a:cubicBezTo>
                <a:cubicBezTo>
                  <a:pt x="87" y="25"/>
                  <a:pt x="96" y="33"/>
                  <a:pt x="105" y="41"/>
                </a:cubicBezTo>
                <a:cubicBezTo>
                  <a:pt x="124" y="31"/>
                  <a:pt x="130" y="9"/>
                  <a:pt x="162" y="12"/>
                </a:cubicBezTo>
                <a:cubicBezTo>
                  <a:pt x="187" y="15"/>
                  <a:pt x="202" y="37"/>
                  <a:pt x="201" y="59"/>
                </a:cubicBezTo>
                <a:cubicBezTo>
                  <a:pt x="201" y="81"/>
                  <a:pt x="183" y="95"/>
                  <a:pt x="167" y="106"/>
                </a:cubicBezTo>
                <a:close/>
              </a:path>
            </a:pathLst>
          </a:custGeom>
          <a:solidFill>
            <a:srgbClr val="F898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114">
            <a:extLst>
              <a:ext uri="{FF2B5EF4-FFF2-40B4-BE49-F238E27FC236}">
                <a16:creationId xmlns:a16="http://schemas.microsoft.com/office/drawing/2014/main" id="{2F5EE2A3-410A-4CF0-BBAE-39CDD9489A2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686376" y="2235199"/>
            <a:ext cx="759770" cy="1070915"/>
            <a:chOff x="3812" y="2055"/>
            <a:chExt cx="210" cy="296"/>
          </a:xfrm>
          <a:solidFill>
            <a:srgbClr val="F89800"/>
          </a:solidFill>
        </p:grpSpPr>
        <p:sp>
          <p:nvSpPr>
            <p:cNvPr id="7" name="Freeform 115">
              <a:extLst>
                <a:ext uri="{FF2B5EF4-FFF2-40B4-BE49-F238E27FC236}">
                  <a16:creationId xmlns:a16="http://schemas.microsoft.com/office/drawing/2014/main" id="{BEDEA1BE-4A1E-40C7-8B8C-3D9A76A620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6" y="2211"/>
              <a:ext cx="46" cy="76"/>
            </a:xfrm>
            <a:custGeom>
              <a:avLst/>
              <a:gdLst>
                <a:gd name="T0" fmla="*/ 5 w 35"/>
                <a:gd name="T1" fmla="*/ 12 h 57"/>
                <a:gd name="T2" fmla="*/ 4 w 35"/>
                <a:gd name="T3" fmla="*/ 10 h 57"/>
                <a:gd name="T4" fmla="*/ 11 w 35"/>
                <a:gd name="T5" fmla="*/ 33 h 57"/>
                <a:gd name="T6" fmla="*/ 18 w 35"/>
                <a:gd name="T7" fmla="*/ 57 h 57"/>
                <a:gd name="T8" fmla="*/ 22 w 35"/>
                <a:gd name="T9" fmla="*/ 29 h 57"/>
                <a:gd name="T10" fmla="*/ 30 w 35"/>
                <a:gd name="T11" fmla="*/ 24 h 57"/>
                <a:gd name="T12" fmla="*/ 5 w 35"/>
                <a:gd name="T13" fmla="*/ 12 h 57"/>
                <a:gd name="T14" fmla="*/ 20 w 35"/>
                <a:gd name="T15" fmla="*/ 21 h 57"/>
                <a:gd name="T16" fmla="*/ 19 w 35"/>
                <a:gd name="T17" fmla="*/ 22 h 57"/>
                <a:gd name="T18" fmla="*/ 19 w 35"/>
                <a:gd name="T19" fmla="*/ 16 h 57"/>
                <a:gd name="T20" fmla="*/ 20 w 35"/>
                <a:gd name="T21" fmla="*/ 2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57">
                  <a:moveTo>
                    <a:pt x="5" y="12"/>
                  </a:moveTo>
                  <a:cubicBezTo>
                    <a:pt x="5" y="11"/>
                    <a:pt x="5" y="10"/>
                    <a:pt x="4" y="10"/>
                  </a:cubicBezTo>
                  <a:cubicBezTo>
                    <a:pt x="0" y="17"/>
                    <a:pt x="2" y="26"/>
                    <a:pt x="11" y="33"/>
                  </a:cubicBezTo>
                  <a:cubicBezTo>
                    <a:pt x="13" y="41"/>
                    <a:pt x="7" y="56"/>
                    <a:pt x="18" y="57"/>
                  </a:cubicBezTo>
                  <a:cubicBezTo>
                    <a:pt x="29" y="57"/>
                    <a:pt x="22" y="39"/>
                    <a:pt x="22" y="29"/>
                  </a:cubicBezTo>
                  <a:cubicBezTo>
                    <a:pt x="27" y="29"/>
                    <a:pt x="27" y="25"/>
                    <a:pt x="30" y="24"/>
                  </a:cubicBezTo>
                  <a:cubicBezTo>
                    <a:pt x="35" y="6"/>
                    <a:pt x="12" y="0"/>
                    <a:pt x="5" y="12"/>
                  </a:cubicBezTo>
                  <a:close/>
                  <a:moveTo>
                    <a:pt x="20" y="21"/>
                  </a:moveTo>
                  <a:cubicBezTo>
                    <a:pt x="19" y="21"/>
                    <a:pt x="19" y="21"/>
                    <a:pt x="19" y="22"/>
                  </a:cubicBezTo>
                  <a:cubicBezTo>
                    <a:pt x="16" y="21"/>
                    <a:pt x="19" y="18"/>
                    <a:pt x="19" y="16"/>
                  </a:cubicBezTo>
                  <a:cubicBezTo>
                    <a:pt x="23" y="17"/>
                    <a:pt x="20" y="18"/>
                    <a:pt x="2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16">
              <a:extLst>
                <a:ext uri="{FF2B5EF4-FFF2-40B4-BE49-F238E27FC236}">
                  <a16:creationId xmlns:a16="http://schemas.microsoft.com/office/drawing/2014/main" id="{0762A248-9FD7-4742-949D-A5792003FC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12" y="2055"/>
              <a:ext cx="210" cy="296"/>
            </a:xfrm>
            <a:custGeom>
              <a:avLst/>
              <a:gdLst>
                <a:gd name="T0" fmla="*/ 157 w 158"/>
                <a:gd name="T1" fmla="*/ 86 h 224"/>
                <a:gd name="T2" fmla="*/ 127 w 158"/>
                <a:gd name="T3" fmla="*/ 83 h 224"/>
                <a:gd name="T4" fmla="*/ 125 w 158"/>
                <a:gd name="T5" fmla="*/ 36 h 224"/>
                <a:gd name="T6" fmla="*/ 128 w 158"/>
                <a:gd name="T7" fmla="*/ 37 h 224"/>
                <a:gd name="T8" fmla="*/ 118 w 158"/>
                <a:gd name="T9" fmla="*/ 21 h 224"/>
                <a:gd name="T10" fmla="*/ 121 w 158"/>
                <a:gd name="T11" fmla="*/ 22 h 224"/>
                <a:gd name="T12" fmla="*/ 109 w 158"/>
                <a:gd name="T13" fmla="*/ 13 h 224"/>
                <a:gd name="T14" fmla="*/ 91 w 158"/>
                <a:gd name="T15" fmla="*/ 0 h 224"/>
                <a:gd name="T16" fmla="*/ 72 w 158"/>
                <a:gd name="T17" fmla="*/ 0 h 224"/>
                <a:gd name="T18" fmla="*/ 58 w 158"/>
                <a:gd name="T19" fmla="*/ 10 h 224"/>
                <a:gd name="T20" fmla="*/ 58 w 158"/>
                <a:gd name="T21" fmla="*/ 7 h 224"/>
                <a:gd name="T22" fmla="*/ 34 w 158"/>
                <a:gd name="T23" fmla="*/ 81 h 224"/>
                <a:gd name="T24" fmla="*/ 2 w 158"/>
                <a:gd name="T25" fmla="*/ 89 h 224"/>
                <a:gd name="T26" fmla="*/ 2 w 158"/>
                <a:gd name="T27" fmla="*/ 176 h 224"/>
                <a:gd name="T28" fmla="*/ 2 w 158"/>
                <a:gd name="T29" fmla="*/ 188 h 224"/>
                <a:gd name="T30" fmla="*/ 2 w 158"/>
                <a:gd name="T31" fmla="*/ 191 h 224"/>
                <a:gd name="T32" fmla="*/ 6 w 158"/>
                <a:gd name="T33" fmla="*/ 222 h 224"/>
                <a:gd name="T34" fmla="*/ 138 w 158"/>
                <a:gd name="T35" fmla="*/ 220 h 224"/>
                <a:gd name="T36" fmla="*/ 158 w 158"/>
                <a:gd name="T37" fmla="*/ 216 h 224"/>
                <a:gd name="T38" fmla="*/ 158 w 158"/>
                <a:gd name="T39" fmla="*/ 213 h 224"/>
                <a:gd name="T40" fmla="*/ 157 w 158"/>
                <a:gd name="T41" fmla="*/ 86 h 224"/>
                <a:gd name="T42" fmla="*/ 61 w 158"/>
                <a:gd name="T43" fmla="*/ 24 h 224"/>
                <a:gd name="T44" fmla="*/ 60 w 158"/>
                <a:gd name="T45" fmla="*/ 22 h 224"/>
                <a:gd name="T46" fmla="*/ 64 w 158"/>
                <a:gd name="T47" fmla="*/ 18 h 224"/>
                <a:gd name="T48" fmla="*/ 82 w 158"/>
                <a:gd name="T49" fmla="*/ 13 h 224"/>
                <a:gd name="T50" fmla="*/ 93 w 158"/>
                <a:gd name="T51" fmla="*/ 17 h 224"/>
                <a:gd name="T52" fmla="*/ 115 w 158"/>
                <a:gd name="T53" fmla="*/ 82 h 224"/>
                <a:gd name="T54" fmla="*/ 46 w 158"/>
                <a:gd name="T55" fmla="*/ 84 h 224"/>
                <a:gd name="T56" fmla="*/ 61 w 158"/>
                <a:gd name="T57" fmla="*/ 24 h 224"/>
                <a:gd name="T58" fmla="*/ 149 w 158"/>
                <a:gd name="T59" fmla="*/ 212 h 224"/>
                <a:gd name="T60" fmla="*/ 106 w 158"/>
                <a:gd name="T61" fmla="*/ 211 h 224"/>
                <a:gd name="T62" fmla="*/ 104 w 158"/>
                <a:gd name="T63" fmla="*/ 208 h 224"/>
                <a:gd name="T64" fmla="*/ 88 w 158"/>
                <a:gd name="T65" fmla="*/ 210 h 224"/>
                <a:gd name="T66" fmla="*/ 79 w 158"/>
                <a:gd name="T67" fmla="*/ 209 h 224"/>
                <a:gd name="T68" fmla="*/ 78 w 158"/>
                <a:gd name="T69" fmla="*/ 209 h 224"/>
                <a:gd name="T70" fmla="*/ 79 w 158"/>
                <a:gd name="T71" fmla="*/ 209 h 224"/>
                <a:gd name="T72" fmla="*/ 79 w 158"/>
                <a:gd name="T73" fmla="*/ 208 h 224"/>
                <a:gd name="T74" fmla="*/ 68 w 158"/>
                <a:gd name="T75" fmla="*/ 210 h 224"/>
                <a:gd name="T76" fmla="*/ 56 w 158"/>
                <a:gd name="T77" fmla="*/ 207 h 224"/>
                <a:gd name="T78" fmla="*/ 30 w 158"/>
                <a:gd name="T79" fmla="*/ 211 h 224"/>
                <a:gd name="T80" fmla="*/ 32 w 158"/>
                <a:gd name="T81" fmla="*/ 208 h 224"/>
                <a:gd name="T82" fmla="*/ 16 w 158"/>
                <a:gd name="T83" fmla="*/ 208 h 224"/>
                <a:gd name="T84" fmla="*/ 15 w 158"/>
                <a:gd name="T85" fmla="*/ 96 h 224"/>
                <a:gd name="T86" fmla="*/ 149 w 158"/>
                <a:gd name="T87" fmla="*/ 93 h 224"/>
                <a:gd name="T88" fmla="*/ 149 w 158"/>
                <a:gd name="T89" fmla="*/ 2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8" h="224">
                  <a:moveTo>
                    <a:pt x="157" y="86"/>
                  </a:moveTo>
                  <a:cubicBezTo>
                    <a:pt x="148" y="82"/>
                    <a:pt x="134" y="85"/>
                    <a:pt x="127" y="83"/>
                  </a:cubicBezTo>
                  <a:cubicBezTo>
                    <a:pt x="125" y="63"/>
                    <a:pt x="130" y="46"/>
                    <a:pt x="125" y="36"/>
                  </a:cubicBezTo>
                  <a:cubicBezTo>
                    <a:pt x="126" y="36"/>
                    <a:pt x="126" y="37"/>
                    <a:pt x="128" y="37"/>
                  </a:cubicBezTo>
                  <a:cubicBezTo>
                    <a:pt x="125" y="30"/>
                    <a:pt x="125" y="24"/>
                    <a:pt x="118" y="21"/>
                  </a:cubicBezTo>
                  <a:cubicBezTo>
                    <a:pt x="119" y="18"/>
                    <a:pt x="120" y="23"/>
                    <a:pt x="121" y="22"/>
                  </a:cubicBezTo>
                  <a:cubicBezTo>
                    <a:pt x="118" y="18"/>
                    <a:pt x="117" y="13"/>
                    <a:pt x="109" y="13"/>
                  </a:cubicBezTo>
                  <a:cubicBezTo>
                    <a:pt x="110" y="3"/>
                    <a:pt x="98" y="5"/>
                    <a:pt x="91" y="0"/>
                  </a:cubicBezTo>
                  <a:cubicBezTo>
                    <a:pt x="85" y="0"/>
                    <a:pt x="78" y="0"/>
                    <a:pt x="72" y="0"/>
                  </a:cubicBezTo>
                  <a:cubicBezTo>
                    <a:pt x="68" y="3"/>
                    <a:pt x="61" y="4"/>
                    <a:pt x="58" y="10"/>
                  </a:cubicBezTo>
                  <a:cubicBezTo>
                    <a:pt x="57" y="9"/>
                    <a:pt x="59" y="8"/>
                    <a:pt x="58" y="7"/>
                  </a:cubicBezTo>
                  <a:cubicBezTo>
                    <a:pt x="32" y="17"/>
                    <a:pt x="33" y="51"/>
                    <a:pt x="34" y="81"/>
                  </a:cubicBezTo>
                  <a:cubicBezTo>
                    <a:pt x="25" y="85"/>
                    <a:pt x="6" y="75"/>
                    <a:pt x="2" y="89"/>
                  </a:cubicBezTo>
                  <a:cubicBezTo>
                    <a:pt x="2" y="118"/>
                    <a:pt x="2" y="147"/>
                    <a:pt x="2" y="176"/>
                  </a:cubicBezTo>
                  <a:cubicBezTo>
                    <a:pt x="4" y="179"/>
                    <a:pt x="3" y="184"/>
                    <a:pt x="2" y="188"/>
                  </a:cubicBezTo>
                  <a:cubicBezTo>
                    <a:pt x="2" y="189"/>
                    <a:pt x="2" y="190"/>
                    <a:pt x="2" y="191"/>
                  </a:cubicBezTo>
                  <a:cubicBezTo>
                    <a:pt x="5" y="200"/>
                    <a:pt x="0" y="216"/>
                    <a:pt x="6" y="222"/>
                  </a:cubicBezTo>
                  <a:cubicBezTo>
                    <a:pt x="46" y="221"/>
                    <a:pt x="94" y="220"/>
                    <a:pt x="138" y="220"/>
                  </a:cubicBezTo>
                  <a:cubicBezTo>
                    <a:pt x="146" y="220"/>
                    <a:pt x="157" y="224"/>
                    <a:pt x="158" y="216"/>
                  </a:cubicBezTo>
                  <a:cubicBezTo>
                    <a:pt x="158" y="215"/>
                    <a:pt x="158" y="214"/>
                    <a:pt x="158" y="213"/>
                  </a:cubicBezTo>
                  <a:cubicBezTo>
                    <a:pt x="156" y="173"/>
                    <a:pt x="158" y="128"/>
                    <a:pt x="157" y="86"/>
                  </a:cubicBezTo>
                  <a:close/>
                  <a:moveTo>
                    <a:pt x="61" y="24"/>
                  </a:moveTo>
                  <a:cubicBezTo>
                    <a:pt x="62" y="23"/>
                    <a:pt x="61" y="22"/>
                    <a:pt x="60" y="22"/>
                  </a:cubicBezTo>
                  <a:cubicBezTo>
                    <a:pt x="62" y="22"/>
                    <a:pt x="65" y="24"/>
                    <a:pt x="64" y="18"/>
                  </a:cubicBezTo>
                  <a:cubicBezTo>
                    <a:pt x="68" y="21"/>
                    <a:pt x="78" y="17"/>
                    <a:pt x="82" y="13"/>
                  </a:cubicBezTo>
                  <a:cubicBezTo>
                    <a:pt x="83" y="18"/>
                    <a:pt x="89" y="16"/>
                    <a:pt x="93" y="17"/>
                  </a:cubicBezTo>
                  <a:cubicBezTo>
                    <a:pt x="118" y="26"/>
                    <a:pt x="114" y="53"/>
                    <a:pt x="115" y="82"/>
                  </a:cubicBezTo>
                  <a:cubicBezTo>
                    <a:pt x="99" y="86"/>
                    <a:pt x="66" y="81"/>
                    <a:pt x="46" y="84"/>
                  </a:cubicBezTo>
                  <a:cubicBezTo>
                    <a:pt x="44" y="59"/>
                    <a:pt x="43" y="28"/>
                    <a:pt x="61" y="24"/>
                  </a:cubicBezTo>
                  <a:close/>
                  <a:moveTo>
                    <a:pt x="149" y="212"/>
                  </a:moveTo>
                  <a:cubicBezTo>
                    <a:pt x="131" y="213"/>
                    <a:pt x="123" y="209"/>
                    <a:pt x="106" y="211"/>
                  </a:cubicBezTo>
                  <a:cubicBezTo>
                    <a:pt x="104" y="211"/>
                    <a:pt x="105" y="208"/>
                    <a:pt x="104" y="208"/>
                  </a:cubicBezTo>
                  <a:cubicBezTo>
                    <a:pt x="100" y="212"/>
                    <a:pt x="91" y="209"/>
                    <a:pt x="88" y="210"/>
                  </a:cubicBezTo>
                  <a:cubicBezTo>
                    <a:pt x="92" y="206"/>
                    <a:pt x="82" y="208"/>
                    <a:pt x="79" y="209"/>
                  </a:cubicBezTo>
                  <a:cubicBezTo>
                    <a:pt x="79" y="209"/>
                    <a:pt x="78" y="209"/>
                    <a:pt x="78" y="209"/>
                  </a:cubicBezTo>
                  <a:cubicBezTo>
                    <a:pt x="77" y="209"/>
                    <a:pt x="78" y="209"/>
                    <a:pt x="79" y="209"/>
                  </a:cubicBezTo>
                  <a:cubicBezTo>
                    <a:pt x="79" y="209"/>
                    <a:pt x="79" y="208"/>
                    <a:pt x="79" y="208"/>
                  </a:cubicBezTo>
                  <a:cubicBezTo>
                    <a:pt x="74" y="208"/>
                    <a:pt x="73" y="208"/>
                    <a:pt x="68" y="210"/>
                  </a:cubicBezTo>
                  <a:cubicBezTo>
                    <a:pt x="70" y="207"/>
                    <a:pt x="62" y="207"/>
                    <a:pt x="56" y="207"/>
                  </a:cubicBezTo>
                  <a:cubicBezTo>
                    <a:pt x="42" y="208"/>
                    <a:pt x="41" y="207"/>
                    <a:pt x="30" y="211"/>
                  </a:cubicBezTo>
                  <a:cubicBezTo>
                    <a:pt x="30" y="210"/>
                    <a:pt x="31" y="210"/>
                    <a:pt x="32" y="208"/>
                  </a:cubicBezTo>
                  <a:cubicBezTo>
                    <a:pt x="26" y="209"/>
                    <a:pt x="23" y="208"/>
                    <a:pt x="16" y="208"/>
                  </a:cubicBezTo>
                  <a:cubicBezTo>
                    <a:pt x="16" y="163"/>
                    <a:pt x="16" y="130"/>
                    <a:pt x="15" y="96"/>
                  </a:cubicBezTo>
                  <a:cubicBezTo>
                    <a:pt x="57" y="93"/>
                    <a:pt x="99" y="91"/>
                    <a:pt x="149" y="93"/>
                  </a:cubicBezTo>
                  <a:cubicBezTo>
                    <a:pt x="148" y="127"/>
                    <a:pt x="149" y="173"/>
                    <a:pt x="149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193">
            <a:extLst>
              <a:ext uri="{FF2B5EF4-FFF2-40B4-BE49-F238E27FC236}">
                <a16:creationId xmlns:a16="http://schemas.microsoft.com/office/drawing/2014/main" id="{B9F4EDEF-D46A-49FD-92C6-B6454E2EF08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4957" y="2127655"/>
            <a:ext cx="1006643" cy="1262719"/>
            <a:chOff x="3802" y="2067"/>
            <a:chExt cx="228" cy="286"/>
          </a:xfrm>
          <a:solidFill>
            <a:srgbClr val="F89800"/>
          </a:solidFill>
        </p:grpSpPr>
        <p:sp>
          <p:nvSpPr>
            <p:cNvPr id="10" name="Freeform 194">
              <a:extLst>
                <a:ext uri="{FF2B5EF4-FFF2-40B4-BE49-F238E27FC236}">
                  <a16:creationId xmlns:a16="http://schemas.microsoft.com/office/drawing/2014/main" id="{C07B252B-F04E-4326-BCF5-25B4022D9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2067"/>
              <a:ext cx="20" cy="37"/>
            </a:xfrm>
            <a:custGeom>
              <a:avLst/>
              <a:gdLst>
                <a:gd name="T0" fmla="*/ 4 w 15"/>
                <a:gd name="T1" fmla="*/ 27 h 28"/>
                <a:gd name="T2" fmla="*/ 15 w 15"/>
                <a:gd name="T3" fmla="*/ 23 h 28"/>
                <a:gd name="T4" fmla="*/ 10 w 15"/>
                <a:gd name="T5" fmla="*/ 1 h 28"/>
                <a:gd name="T6" fmla="*/ 7 w 15"/>
                <a:gd name="T7" fmla="*/ 0 h 28"/>
                <a:gd name="T8" fmla="*/ 5 w 15"/>
                <a:gd name="T9" fmla="*/ 0 h 28"/>
                <a:gd name="T10" fmla="*/ 1 w 15"/>
                <a:gd name="T11" fmla="*/ 3 h 28"/>
                <a:gd name="T12" fmla="*/ 4 w 15"/>
                <a:gd name="T13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8">
                  <a:moveTo>
                    <a:pt x="4" y="27"/>
                  </a:moveTo>
                  <a:cubicBezTo>
                    <a:pt x="14" y="28"/>
                    <a:pt x="10" y="23"/>
                    <a:pt x="15" y="23"/>
                  </a:cubicBezTo>
                  <a:cubicBezTo>
                    <a:pt x="13" y="17"/>
                    <a:pt x="14" y="8"/>
                    <a:pt x="10" y="1"/>
                  </a:cubicBezTo>
                  <a:cubicBezTo>
                    <a:pt x="9" y="1"/>
                    <a:pt x="8" y="1"/>
                    <a:pt x="7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4" y="1"/>
                    <a:pt x="2" y="2"/>
                    <a:pt x="1" y="3"/>
                  </a:cubicBezTo>
                  <a:cubicBezTo>
                    <a:pt x="2" y="11"/>
                    <a:pt x="0" y="19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95">
              <a:extLst>
                <a:ext uri="{FF2B5EF4-FFF2-40B4-BE49-F238E27FC236}">
                  <a16:creationId xmlns:a16="http://schemas.microsoft.com/office/drawing/2014/main" id="{42CE126C-FF2E-4FC5-B2B4-B3AF40830F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8" y="2099"/>
              <a:ext cx="50" cy="31"/>
            </a:xfrm>
            <a:custGeom>
              <a:avLst/>
              <a:gdLst>
                <a:gd name="T0" fmla="*/ 26 w 38"/>
                <a:gd name="T1" fmla="*/ 0 h 24"/>
                <a:gd name="T2" fmla="*/ 20 w 38"/>
                <a:gd name="T3" fmla="*/ 0 h 24"/>
                <a:gd name="T4" fmla="*/ 17 w 38"/>
                <a:gd name="T5" fmla="*/ 24 h 24"/>
                <a:gd name="T6" fmla="*/ 26 w 38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24">
                  <a:moveTo>
                    <a:pt x="26" y="0"/>
                  </a:moveTo>
                  <a:cubicBezTo>
                    <a:pt x="22" y="3"/>
                    <a:pt x="22" y="1"/>
                    <a:pt x="20" y="0"/>
                  </a:cubicBezTo>
                  <a:cubicBezTo>
                    <a:pt x="16" y="6"/>
                    <a:pt x="0" y="21"/>
                    <a:pt x="17" y="24"/>
                  </a:cubicBezTo>
                  <a:cubicBezTo>
                    <a:pt x="20" y="17"/>
                    <a:pt x="38" y="8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96">
              <a:extLst>
                <a:ext uri="{FF2B5EF4-FFF2-40B4-BE49-F238E27FC236}">
                  <a16:creationId xmlns:a16="http://schemas.microsoft.com/office/drawing/2014/main" id="{333FD2D9-885E-4E76-A56F-249EF8EB3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6" y="2165"/>
              <a:ext cx="44" cy="28"/>
            </a:xfrm>
            <a:custGeom>
              <a:avLst/>
              <a:gdLst>
                <a:gd name="T0" fmla="*/ 8 w 33"/>
                <a:gd name="T1" fmla="*/ 18 h 21"/>
                <a:gd name="T2" fmla="*/ 33 w 33"/>
                <a:gd name="T3" fmla="*/ 15 h 21"/>
                <a:gd name="T4" fmla="*/ 33 w 33"/>
                <a:gd name="T5" fmla="*/ 12 h 21"/>
                <a:gd name="T6" fmla="*/ 8 w 33"/>
                <a:gd name="T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1">
                  <a:moveTo>
                    <a:pt x="8" y="18"/>
                  </a:moveTo>
                  <a:cubicBezTo>
                    <a:pt x="16" y="21"/>
                    <a:pt x="23" y="18"/>
                    <a:pt x="33" y="15"/>
                  </a:cubicBezTo>
                  <a:cubicBezTo>
                    <a:pt x="33" y="14"/>
                    <a:pt x="33" y="13"/>
                    <a:pt x="33" y="12"/>
                  </a:cubicBezTo>
                  <a:cubicBezTo>
                    <a:pt x="27" y="0"/>
                    <a:pt x="0" y="3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97">
              <a:extLst>
                <a:ext uri="{FF2B5EF4-FFF2-40B4-BE49-F238E27FC236}">
                  <a16:creationId xmlns:a16="http://schemas.microsoft.com/office/drawing/2014/main" id="{8A761F96-3A5A-4790-BF27-82469BB095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74" y="2284"/>
              <a:ext cx="72" cy="69"/>
            </a:xfrm>
            <a:custGeom>
              <a:avLst/>
              <a:gdLst>
                <a:gd name="T0" fmla="*/ 11 w 54"/>
                <a:gd name="T1" fmla="*/ 5 h 52"/>
                <a:gd name="T2" fmla="*/ 52 w 54"/>
                <a:gd name="T3" fmla="*/ 29 h 52"/>
                <a:gd name="T4" fmla="*/ 53 w 54"/>
                <a:gd name="T5" fmla="*/ 8 h 52"/>
                <a:gd name="T6" fmla="*/ 11 w 54"/>
                <a:gd name="T7" fmla="*/ 5 h 52"/>
                <a:gd name="T8" fmla="*/ 23 w 54"/>
                <a:gd name="T9" fmla="*/ 16 h 52"/>
                <a:gd name="T10" fmla="*/ 45 w 54"/>
                <a:gd name="T11" fmla="*/ 16 h 52"/>
                <a:gd name="T12" fmla="*/ 23 w 54"/>
                <a:gd name="T13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52">
                  <a:moveTo>
                    <a:pt x="11" y="5"/>
                  </a:moveTo>
                  <a:cubicBezTo>
                    <a:pt x="0" y="34"/>
                    <a:pt x="35" y="52"/>
                    <a:pt x="52" y="29"/>
                  </a:cubicBezTo>
                  <a:cubicBezTo>
                    <a:pt x="53" y="21"/>
                    <a:pt x="54" y="13"/>
                    <a:pt x="53" y="8"/>
                  </a:cubicBezTo>
                  <a:cubicBezTo>
                    <a:pt x="32" y="4"/>
                    <a:pt x="32" y="0"/>
                    <a:pt x="11" y="5"/>
                  </a:cubicBezTo>
                  <a:close/>
                  <a:moveTo>
                    <a:pt x="23" y="16"/>
                  </a:moveTo>
                  <a:cubicBezTo>
                    <a:pt x="31" y="17"/>
                    <a:pt x="39" y="14"/>
                    <a:pt x="45" y="16"/>
                  </a:cubicBezTo>
                  <a:cubicBezTo>
                    <a:pt x="45" y="28"/>
                    <a:pt x="23" y="32"/>
                    <a:pt x="2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98">
              <a:extLst>
                <a:ext uri="{FF2B5EF4-FFF2-40B4-BE49-F238E27FC236}">
                  <a16:creationId xmlns:a16="http://schemas.microsoft.com/office/drawing/2014/main" id="{DB591FFC-6141-4014-ABAA-DD890800A8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2" y="2091"/>
              <a:ext cx="38" cy="37"/>
            </a:xfrm>
            <a:custGeom>
              <a:avLst/>
              <a:gdLst>
                <a:gd name="T0" fmla="*/ 18 w 28"/>
                <a:gd name="T1" fmla="*/ 28 h 28"/>
                <a:gd name="T2" fmla="*/ 20 w 28"/>
                <a:gd name="T3" fmla="*/ 12 h 28"/>
                <a:gd name="T4" fmla="*/ 0 w 28"/>
                <a:gd name="T5" fmla="*/ 13 h 28"/>
                <a:gd name="T6" fmla="*/ 18 w 28"/>
                <a:gd name="T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28">
                  <a:moveTo>
                    <a:pt x="18" y="28"/>
                  </a:moveTo>
                  <a:cubicBezTo>
                    <a:pt x="28" y="24"/>
                    <a:pt x="18" y="16"/>
                    <a:pt x="20" y="12"/>
                  </a:cubicBezTo>
                  <a:cubicBezTo>
                    <a:pt x="14" y="8"/>
                    <a:pt x="3" y="0"/>
                    <a:pt x="0" y="13"/>
                  </a:cubicBezTo>
                  <a:cubicBezTo>
                    <a:pt x="4" y="20"/>
                    <a:pt x="12" y="23"/>
                    <a:pt x="18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99">
              <a:extLst>
                <a:ext uri="{FF2B5EF4-FFF2-40B4-BE49-F238E27FC236}">
                  <a16:creationId xmlns:a16="http://schemas.microsoft.com/office/drawing/2014/main" id="{090E92CF-8C38-4242-A766-9938A0BDA2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1" y="2122"/>
              <a:ext cx="129" cy="158"/>
            </a:xfrm>
            <a:custGeom>
              <a:avLst/>
              <a:gdLst>
                <a:gd name="T0" fmla="*/ 42 w 97"/>
                <a:gd name="T1" fmla="*/ 0 h 119"/>
                <a:gd name="T2" fmla="*/ 23 w 97"/>
                <a:gd name="T3" fmla="*/ 6 h 119"/>
                <a:gd name="T4" fmla="*/ 12 w 97"/>
                <a:gd name="T5" fmla="*/ 14 h 119"/>
                <a:gd name="T6" fmla="*/ 11 w 97"/>
                <a:gd name="T7" fmla="*/ 20 h 119"/>
                <a:gd name="T8" fmla="*/ 9 w 97"/>
                <a:gd name="T9" fmla="*/ 18 h 119"/>
                <a:gd name="T10" fmla="*/ 9 w 97"/>
                <a:gd name="T11" fmla="*/ 25 h 119"/>
                <a:gd name="T12" fmla="*/ 5 w 97"/>
                <a:gd name="T13" fmla="*/ 25 h 119"/>
                <a:gd name="T14" fmla="*/ 5 w 97"/>
                <a:gd name="T15" fmla="*/ 50 h 119"/>
                <a:gd name="T16" fmla="*/ 3 w 97"/>
                <a:gd name="T17" fmla="*/ 51 h 119"/>
                <a:gd name="T18" fmla="*/ 28 w 97"/>
                <a:gd name="T19" fmla="*/ 84 h 119"/>
                <a:gd name="T20" fmla="*/ 27 w 97"/>
                <a:gd name="T21" fmla="*/ 112 h 119"/>
                <a:gd name="T22" fmla="*/ 31 w 97"/>
                <a:gd name="T23" fmla="*/ 116 h 119"/>
                <a:gd name="T24" fmla="*/ 72 w 97"/>
                <a:gd name="T25" fmla="*/ 113 h 119"/>
                <a:gd name="T26" fmla="*/ 70 w 97"/>
                <a:gd name="T27" fmla="*/ 85 h 119"/>
                <a:gd name="T28" fmla="*/ 95 w 97"/>
                <a:gd name="T29" fmla="*/ 39 h 119"/>
                <a:gd name="T30" fmla="*/ 42 w 97"/>
                <a:gd name="T31" fmla="*/ 0 h 119"/>
                <a:gd name="T32" fmla="*/ 86 w 97"/>
                <a:gd name="T33" fmla="*/ 48 h 119"/>
                <a:gd name="T34" fmla="*/ 62 w 97"/>
                <a:gd name="T35" fmla="*/ 77 h 119"/>
                <a:gd name="T36" fmla="*/ 59 w 97"/>
                <a:gd name="T37" fmla="*/ 77 h 119"/>
                <a:gd name="T38" fmla="*/ 60 w 97"/>
                <a:gd name="T39" fmla="*/ 87 h 119"/>
                <a:gd name="T40" fmla="*/ 57 w 97"/>
                <a:gd name="T41" fmla="*/ 89 h 119"/>
                <a:gd name="T42" fmla="*/ 60 w 97"/>
                <a:gd name="T43" fmla="*/ 92 h 119"/>
                <a:gd name="T44" fmla="*/ 57 w 97"/>
                <a:gd name="T45" fmla="*/ 93 h 119"/>
                <a:gd name="T46" fmla="*/ 58 w 97"/>
                <a:gd name="T47" fmla="*/ 100 h 119"/>
                <a:gd name="T48" fmla="*/ 49 w 97"/>
                <a:gd name="T49" fmla="*/ 104 h 119"/>
                <a:gd name="T50" fmla="*/ 42 w 97"/>
                <a:gd name="T51" fmla="*/ 101 h 119"/>
                <a:gd name="T52" fmla="*/ 40 w 97"/>
                <a:gd name="T53" fmla="*/ 74 h 119"/>
                <a:gd name="T54" fmla="*/ 16 w 97"/>
                <a:gd name="T55" fmla="*/ 43 h 119"/>
                <a:gd name="T56" fmla="*/ 28 w 97"/>
                <a:gd name="T57" fmla="*/ 16 h 119"/>
                <a:gd name="T58" fmla="*/ 50 w 97"/>
                <a:gd name="T59" fmla="*/ 9 h 119"/>
                <a:gd name="T60" fmla="*/ 86 w 97"/>
                <a:gd name="T61" fmla="*/ 4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7" h="119">
                  <a:moveTo>
                    <a:pt x="42" y="0"/>
                  </a:moveTo>
                  <a:cubicBezTo>
                    <a:pt x="37" y="2"/>
                    <a:pt x="26" y="6"/>
                    <a:pt x="23" y="6"/>
                  </a:cubicBezTo>
                  <a:cubicBezTo>
                    <a:pt x="22" y="9"/>
                    <a:pt x="18" y="14"/>
                    <a:pt x="12" y="14"/>
                  </a:cubicBezTo>
                  <a:cubicBezTo>
                    <a:pt x="10" y="16"/>
                    <a:pt x="14" y="18"/>
                    <a:pt x="11" y="20"/>
                  </a:cubicBezTo>
                  <a:cubicBezTo>
                    <a:pt x="11" y="18"/>
                    <a:pt x="11" y="17"/>
                    <a:pt x="9" y="18"/>
                  </a:cubicBezTo>
                  <a:cubicBezTo>
                    <a:pt x="11" y="21"/>
                    <a:pt x="7" y="21"/>
                    <a:pt x="9" y="25"/>
                  </a:cubicBezTo>
                  <a:cubicBezTo>
                    <a:pt x="8" y="24"/>
                    <a:pt x="7" y="24"/>
                    <a:pt x="5" y="25"/>
                  </a:cubicBezTo>
                  <a:cubicBezTo>
                    <a:pt x="3" y="34"/>
                    <a:pt x="0" y="46"/>
                    <a:pt x="5" y="50"/>
                  </a:cubicBezTo>
                  <a:cubicBezTo>
                    <a:pt x="4" y="50"/>
                    <a:pt x="3" y="49"/>
                    <a:pt x="3" y="51"/>
                  </a:cubicBezTo>
                  <a:cubicBezTo>
                    <a:pt x="7" y="67"/>
                    <a:pt x="24" y="69"/>
                    <a:pt x="28" y="84"/>
                  </a:cubicBezTo>
                  <a:cubicBezTo>
                    <a:pt x="25" y="92"/>
                    <a:pt x="29" y="102"/>
                    <a:pt x="27" y="112"/>
                  </a:cubicBezTo>
                  <a:cubicBezTo>
                    <a:pt x="29" y="112"/>
                    <a:pt x="30" y="115"/>
                    <a:pt x="31" y="116"/>
                  </a:cubicBezTo>
                  <a:cubicBezTo>
                    <a:pt x="44" y="113"/>
                    <a:pt x="62" y="119"/>
                    <a:pt x="72" y="113"/>
                  </a:cubicBezTo>
                  <a:cubicBezTo>
                    <a:pt x="75" y="104"/>
                    <a:pt x="69" y="95"/>
                    <a:pt x="70" y="85"/>
                  </a:cubicBezTo>
                  <a:cubicBezTo>
                    <a:pt x="72" y="64"/>
                    <a:pt x="97" y="64"/>
                    <a:pt x="95" y="39"/>
                  </a:cubicBezTo>
                  <a:cubicBezTo>
                    <a:pt x="92" y="16"/>
                    <a:pt x="75" y="1"/>
                    <a:pt x="42" y="0"/>
                  </a:cubicBezTo>
                  <a:close/>
                  <a:moveTo>
                    <a:pt x="86" y="48"/>
                  </a:moveTo>
                  <a:cubicBezTo>
                    <a:pt x="83" y="62"/>
                    <a:pt x="63" y="61"/>
                    <a:pt x="62" y="77"/>
                  </a:cubicBezTo>
                  <a:cubicBezTo>
                    <a:pt x="61" y="77"/>
                    <a:pt x="60" y="77"/>
                    <a:pt x="59" y="77"/>
                  </a:cubicBezTo>
                  <a:cubicBezTo>
                    <a:pt x="61" y="81"/>
                    <a:pt x="58" y="83"/>
                    <a:pt x="60" y="87"/>
                  </a:cubicBezTo>
                  <a:cubicBezTo>
                    <a:pt x="57" y="85"/>
                    <a:pt x="60" y="88"/>
                    <a:pt x="57" y="89"/>
                  </a:cubicBezTo>
                  <a:cubicBezTo>
                    <a:pt x="57" y="91"/>
                    <a:pt x="59" y="91"/>
                    <a:pt x="60" y="92"/>
                  </a:cubicBezTo>
                  <a:cubicBezTo>
                    <a:pt x="60" y="94"/>
                    <a:pt x="59" y="90"/>
                    <a:pt x="57" y="93"/>
                  </a:cubicBezTo>
                  <a:cubicBezTo>
                    <a:pt x="61" y="96"/>
                    <a:pt x="58" y="97"/>
                    <a:pt x="58" y="100"/>
                  </a:cubicBezTo>
                  <a:cubicBezTo>
                    <a:pt x="55" y="102"/>
                    <a:pt x="51" y="100"/>
                    <a:pt x="49" y="104"/>
                  </a:cubicBezTo>
                  <a:cubicBezTo>
                    <a:pt x="50" y="101"/>
                    <a:pt x="47" y="102"/>
                    <a:pt x="42" y="101"/>
                  </a:cubicBezTo>
                  <a:cubicBezTo>
                    <a:pt x="40" y="91"/>
                    <a:pt x="43" y="83"/>
                    <a:pt x="40" y="74"/>
                  </a:cubicBezTo>
                  <a:cubicBezTo>
                    <a:pt x="35" y="62"/>
                    <a:pt x="18" y="58"/>
                    <a:pt x="16" y="43"/>
                  </a:cubicBezTo>
                  <a:cubicBezTo>
                    <a:pt x="18" y="32"/>
                    <a:pt x="23" y="23"/>
                    <a:pt x="28" y="16"/>
                  </a:cubicBezTo>
                  <a:cubicBezTo>
                    <a:pt x="37" y="14"/>
                    <a:pt x="41" y="9"/>
                    <a:pt x="50" y="9"/>
                  </a:cubicBezTo>
                  <a:cubicBezTo>
                    <a:pt x="70" y="9"/>
                    <a:pt x="91" y="28"/>
                    <a:pt x="8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00">
              <a:extLst>
                <a:ext uri="{FF2B5EF4-FFF2-40B4-BE49-F238E27FC236}">
                  <a16:creationId xmlns:a16="http://schemas.microsoft.com/office/drawing/2014/main" id="{601F140B-C3DD-4D20-BF92-324197F71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2" y="2166"/>
              <a:ext cx="36" cy="27"/>
            </a:xfrm>
            <a:custGeom>
              <a:avLst/>
              <a:gdLst>
                <a:gd name="T0" fmla="*/ 0 w 27"/>
                <a:gd name="T1" fmla="*/ 11 h 20"/>
                <a:gd name="T2" fmla="*/ 0 w 27"/>
                <a:gd name="T3" fmla="*/ 14 h 20"/>
                <a:gd name="T4" fmla="*/ 16 w 27"/>
                <a:gd name="T5" fmla="*/ 17 h 20"/>
                <a:gd name="T6" fmla="*/ 27 w 27"/>
                <a:gd name="T7" fmla="*/ 13 h 20"/>
                <a:gd name="T8" fmla="*/ 0 w 27"/>
                <a:gd name="T9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0" y="11"/>
                  </a:moveTo>
                  <a:cubicBezTo>
                    <a:pt x="0" y="12"/>
                    <a:pt x="0" y="13"/>
                    <a:pt x="0" y="14"/>
                  </a:cubicBezTo>
                  <a:cubicBezTo>
                    <a:pt x="5" y="20"/>
                    <a:pt x="9" y="19"/>
                    <a:pt x="16" y="17"/>
                  </a:cubicBezTo>
                  <a:cubicBezTo>
                    <a:pt x="20" y="17"/>
                    <a:pt x="26" y="17"/>
                    <a:pt x="27" y="13"/>
                  </a:cubicBezTo>
                  <a:cubicBezTo>
                    <a:pt x="23" y="2"/>
                    <a:pt x="6" y="0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BFD132E-A879-4879-B7DF-419BE95D9799}"/>
              </a:ext>
            </a:extLst>
          </p:cNvPr>
          <p:cNvSpPr txBox="1"/>
          <p:nvPr/>
        </p:nvSpPr>
        <p:spPr>
          <a:xfrm>
            <a:off x="1028650" y="3536006"/>
            <a:ext cx="2802128" cy="11264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Lorem ipsum </a:t>
            </a: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dolor sit amet, consectetur adipiscing elit do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02D045-DD6E-4E70-9355-CD1B98D5E7CE}"/>
              </a:ext>
            </a:extLst>
          </p:cNvPr>
          <p:cNvSpPr txBox="1"/>
          <p:nvPr/>
        </p:nvSpPr>
        <p:spPr>
          <a:xfrm>
            <a:off x="3841255" y="3536006"/>
            <a:ext cx="2568902" cy="11264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Sed ut </a:t>
            </a: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dolor sit amet, consectetur adipiscing elit do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539193C-2C98-4B1B-B9F7-FAF3AB165F3C}"/>
              </a:ext>
            </a:extLst>
          </p:cNvPr>
          <p:cNvSpPr txBox="1"/>
          <p:nvPr/>
        </p:nvSpPr>
        <p:spPr>
          <a:xfrm>
            <a:off x="6511757" y="3536006"/>
            <a:ext cx="2568902" cy="11264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Et quasi </a:t>
            </a: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dolor sit amet, consectetur adipiscing elit do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068CAE-3C6E-470E-A825-0DDFA5BCA7BB}"/>
              </a:ext>
            </a:extLst>
          </p:cNvPr>
          <p:cNvSpPr txBox="1"/>
          <p:nvPr/>
        </p:nvSpPr>
        <p:spPr>
          <a:xfrm>
            <a:off x="9080659" y="3536006"/>
            <a:ext cx="2568902" cy="11264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Vel illum </a:t>
            </a: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dolor sit amet, consectetur adipiscing elit do</a:t>
            </a:r>
          </a:p>
        </p:txBody>
      </p:sp>
    </p:spTree>
    <p:extLst>
      <p:ext uri="{BB962C8B-B14F-4D97-AF65-F5344CB8AC3E}">
        <p14:creationId xmlns:p14="http://schemas.microsoft.com/office/powerpoint/2010/main" val="2049166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A88F876-B6C5-4C67-9930-BCBACEE4C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63" y="1363662"/>
            <a:ext cx="2619851" cy="52397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D14FC5-5406-4C94-B8D3-8057DD3A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mobile app slide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2D524-D5E7-4341-813E-A18940399F44}"/>
              </a:ext>
            </a:extLst>
          </p:cNvPr>
          <p:cNvSpPr txBox="1"/>
          <p:nvPr/>
        </p:nvSpPr>
        <p:spPr>
          <a:xfrm>
            <a:off x="754219" y="3111182"/>
            <a:ext cx="21336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iPhone 7/8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F89085-83C3-44EB-826D-6EEC9D0E2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383" y="1363663"/>
            <a:ext cx="2610515" cy="52355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C5C043-F709-4D3E-B7CB-8467527DA9EE}"/>
              </a:ext>
            </a:extLst>
          </p:cNvPr>
          <p:cNvSpPr txBox="1"/>
          <p:nvPr/>
        </p:nvSpPr>
        <p:spPr>
          <a:xfrm>
            <a:off x="3656840" y="3111182"/>
            <a:ext cx="21336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iPhone 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4961FB-CD45-4801-9A49-4E5BD597DEC9}"/>
              </a:ext>
            </a:extLst>
          </p:cNvPr>
          <p:cNvSpPr txBox="1"/>
          <p:nvPr/>
        </p:nvSpPr>
        <p:spPr>
          <a:xfrm>
            <a:off x="9353288" y="3106102"/>
            <a:ext cx="2897966" cy="16250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App screenshots can be placed behind these transparent .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pngs</a:t>
            </a:r>
            <a:endParaRPr lang="en-US" sz="24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60E5A3-3B8B-4298-9421-A617B2C3E5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732" t="9623" r="4421" b="7031"/>
          <a:stretch/>
        </p:blipFill>
        <p:spPr>
          <a:xfrm>
            <a:off x="5227637" y="1201864"/>
            <a:ext cx="4910073" cy="56654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B0C420-9ECE-4247-9660-6F16BA19EB0C}"/>
              </a:ext>
            </a:extLst>
          </p:cNvPr>
          <p:cNvSpPr txBox="1"/>
          <p:nvPr/>
        </p:nvSpPr>
        <p:spPr>
          <a:xfrm>
            <a:off x="6523037" y="3111182"/>
            <a:ext cx="2591793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Generic phone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(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BrandCentral</a:t>
            </a: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0897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3C036CF-3D37-421E-94F8-C33D72CC4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512" y="1582102"/>
            <a:ext cx="7114688" cy="44834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D14FC5-5406-4C94-B8D3-8057DD3A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website slide (Google Chrome)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D0C130-90E5-44E7-8C66-6FF87B4B98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09" t="13747" r="4217" b="15811"/>
          <a:stretch/>
        </p:blipFill>
        <p:spPr>
          <a:xfrm>
            <a:off x="884237" y="1212849"/>
            <a:ext cx="10896600" cy="548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119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4EEDFC1-A6EE-4FBE-A258-8C1592853B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09" t="13747" r="4217" b="15811"/>
          <a:stretch/>
        </p:blipFill>
        <p:spPr>
          <a:xfrm>
            <a:off x="884237" y="1212849"/>
            <a:ext cx="10896600" cy="54848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D14FC5-5406-4C94-B8D3-8057DD3A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website slide (blank)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DE1823-92EF-4897-B021-B426CE8CBCCA}"/>
              </a:ext>
            </a:extLst>
          </p:cNvPr>
          <p:cNvSpPr txBox="1"/>
          <p:nvPr/>
        </p:nvSpPr>
        <p:spPr>
          <a:xfrm>
            <a:off x="3932237" y="3344862"/>
            <a:ext cx="50292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Website screenshots can be placed behind this transparent .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png</a:t>
            </a:r>
            <a:endParaRPr lang="en-US" sz="24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25303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FB7085-9DFF-4FFF-9C09-393F19334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Icon library</a:t>
            </a:r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8E9984B6-3F97-4B72-AA2B-2F5B18006F2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58265" y="1621971"/>
            <a:ext cx="568835" cy="576369"/>
            <a:chOff x="3765" y="2050"/>
            <a:chExt cx="302" cy="306"/>
          </a:xfrm>
          <a:solidFill>
            <a:schemeClr val="tx1"/>
          </a:solidFill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F8EDCCB-C7E5-48C6-AF06-35A7111CD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7" y="2120"/>
              <a:ext cx="0" cy="3"/>
            </a:xfrm>
            <a:custGeom>
              <a:avLst/>
              <a:gdLst>
                <a:gd name="T0" fmla="*/ 2 h 2"/>
                <a:gd name="T1" fmla="*/ 0 h 2"/>
                <a:gd name="T2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32FA3403-7E4A-4024-A688-D8EE22CD1B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65" y="2050"/>
              <a:ext cx="302" cy="306"/>
            </a:xfrm>
            <a:custGeom>
              <a:avLst/>
              <a:gdLst>
                <a:gd name="T0" fmla="*/ 187 w 219"/>
                <a:gd name="T1" fmla="*/ 94 h 222"/>
                <a:gd name="T2" fmla="*/ 189 w 219"/>
                <a:gd name="T3" fmla="*/ 52 h 222"/>
                <a:gd name="T4" fmla="*/ 191 w 219"/>
                <a:gd name="T5" fmla="*/ 30 h 222"/>
                <a:gd name="T6" fmla="*/ 191 w 219"/>
                <a:gd name="T7" fmla="*/ 9 h 222"/>
                <a:gd name="T8" fmla="*/ 168 w 219"/>
                <a:gd name="T9" fmla="*/ 1 h 222"/>
                <a:gd name="T10" fmla="*/ 126 w 219"/>
                <a:gd name="T11" fmla="*/ 1 h 222"/>
                <a:gd name="T12" fmla="*/ 104 w 219"/>
                <a:gd name="T13" fmla="*/ 5 h 222"/>
                <a:gd name="T14" fmla="*/ 35 w 219"/>
                <a:gd name="T15" fmla="*/ 2 h 222"/>
                <a:gd name="T16" fmla="*/ 0 w 219"/>
                <a:gd name="T17" fmla="*/ 74 h 222"/>
                <a:gd name="T18" fmla="*/ 0 w 219"/>
                <a:gd name="T19" fmla="*/ 107 h 222"/>
                <a:gd name="T20" fmla="*/ 0 w 219"/>
                <a:gd name="T21" fmla="*/ 113 h 222"/>
                <a:gd name="T22" fmla="*/ 0 w 219"/>
                <a:gd name="T23" fmla="*/ 132 h 222"/>
                <a:gd name="T24" fmla="*/ 1 w 219"/>
                <a:gd name="T25" fmla="*/ 141 h 222"/>
                <a:gd name="T26" fmla="*/ 28 w 219"/>
                <a:gd name="T27" fmla="*/ 168 h 222"/>
                <a:gd name="T28" fmla="*/ 73 w 219"/>
                <a:gd name="T29" fmla="*/ 143 h 222"/>
                <a:gd name="T30" fmla="*/ 120 w 219"/>
                <a:gd name="T31" fmla="*/ 198 h 222"/>
                <a:gd name="T32" fmla="*/ 194 w 219"/>
                <a:gd name="T33" fmla="*/ 222 h 222"/>
                <a:gd name="T34" fmla="*/ 219 w 219"/>
                <a:gd name="T35" fmla="*/ 197 h 222"/>
                <a:gd name="T36" fmla="*/ 73 w 219"/>
                <a:gd name="T37" fmla="*/ 132 h 222"/>
                <a:gd name="T38" fmla="*/ 52 w 219"/>
                <a:gd name="T39" fmla="*/ 136 h 222"/>
                <a:gd name="T40" fmla="*/ 39 w 219"/>
                <a:gd name="T41" fmla="*/ 136 h 222"/>
                <a:gd name="T42" fmla="*/ 11 w 219"/>
                <a:gd name="T43" fmla="*/ 125 h 222"/>
                <a:gd name="T44" fmla="*/ 13 w 219"/>
                <a:gd name="T45" fmla="*/ 16 h 222"/>
                <a:gd name="T46" fmla="*/ 178 w 219"/>
                <a:gd name="T47" fmla="*/ 93 h 222"/>
                <a:gd name="T48" fmla="*/ 73 w 219"/>
                <a:gd name="T49" fmla="*/ 132 h 222"/>
                <a:gd name="T50" fmla="*/ 188 w 219"/>
                <a:gd name="T51" fmla="*/ 190 h 222"/>
                <a:gd name="T52" fmla="*/ 182 w 219"/>
                <a:gd name="T53" fmla="*/ 201 h 222"/>
                <a:gd name="T54" fmla="*/ 180 w 219"/>
                <a:gd name="T55" fmla="*/ 201 h 222"/>
                <a:gd name="T56" fmla="*/ 173 w 219"/>
                <a:gd name="T57" fmla="*/ 194 h 222"/>
                <a:gd name="T58" fmla="*/ 164 w 219"/>
                <a:gd name="T59" fmla="*/ 186 h 222"/>
                <a:gd name="T60" fmla="*/ 130 w 219"/>
                <a:gd name="T61" fmla="*/ 186 h 222"/>
                <a:gd name="T62" fmla="*/ 85 w 219"/>
                <a:gd name="T63" fmla="*/ 105 h 222"/>
                <a:gd name="T64" fmla="*/ 210 w 219"/>
                <a:gd name="T65" fmla="*/ 19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9" h="222">
                  <a:moveTo>
                    <a:pt x="219" y="95"/>
                  </a:moveTo>
                  <a:cubicBezTo>
                    <a:pt x="208" y="94"/>
                    <a:pt x="199" y="92"/>
                    <a:pt x="187" y="94"/>
                  </a:cubicBezTo>
                  <a:cubicBezTo>
                    <a:pt x="190" y="82"/>
                    <a:pt x="188" y="62"/>
                    <a:pt x="190" y="53"/>
                  </a:cubicBezTo>
                  <a:cubicBezTo>
                    <a:pt x="189" y="53"/>
                    <a:pt x="189" y="53"/>
                    <a:pt x="189" y="52"/>
                  </a:cubicBezTo>
                  <a:cubicBezTo>
                    <a:pt x="190" y="42"/>
                    <a:pt x="189" y="34"/>
                    <a:pt x="189" y="27"/>
                  </a:cubicBezTo>
                  <a:cubicBezTo>
                    <a:pt x="191" y="27"/>
                    <a:pt x="190" y="30"/>
                    <a:pt x="191" y="30"/>
                  </a:cubicBezTo>
                  <a:cubicBezTo>
                    <a:pt x="192" y="24"/>
                    <a:pt x="191" y="11"/>
                    <a:pt x="188" y="5"/>
                  </a:cubicBezTo>
                  <a:cubicBezTo>
                    <a:pt x="189" y="6"/>
                    <a:pt x="189" y="9"/>
                    <a:pt x="191" y="9"/>
                  </a:cubicBezTo>
                  <a:cubicBezTo>
                    <a:pt x="191" y="0"/>
                    <a:pt x="175" y="2"/>
                    <a:pt x="172" y="5"/>
                  </a:cubicBezTo>
                  <a:cubicBezTo>
                    <a:pt x="172" y="2"/>
                    <a:pt x="171" y="3"/>
                    <a:pt x="168" y="1"/>
                  </a:cubicBezTo>
                  <a:cubicBezTo>
                    <a:pt x="160" y="1"/>
                    <a:pt x="152" y="1"/>
                    <a:pt x="144" y="1"/>
                  </a:cubicBezTo>
                  <a:cubicBezTo>
                    <a:pt x="142" y="3"/>
                    <a:pt x="125" y="3"/>
                    <a:pt x="126" y="1"/>
                  </a:cubicBezTo>
                  <a:cubicBezTo>
                    <a:pt x="124" y="1"/>
                    <a:pt x="122" y="1"/>
                    <a:pt x="121" y="1"/>
                  </a:cubicBezTo>
                  <a:cubicBezTo>
                    <a:pt x="118" y="3"/>
                    <a:pt x="108" y="5"/>
                    <a:pt x="104" y="5"/>
                  </a:cubicBezTo>
                  <a:cubicBezTo>
                    <a:pt x="105" y="3"/>
                    <a:pt x="108" y="4"/>
                    <a:pt x="107" y="2"/>
                  </a:cubicBezTo>
                  <a:cubicBezTo>
                    <a:pt x="79" y="3"/>
                    <a:pt x="58" y="2"/>
                    <a:pt x="35" y="2"/>
                  </a:cubicBezTo>
                  <a:cubicBezTo>
                    <a:pt x="26" y="2"/>
                    <a:pt x="4" y="1"/>
                    <a:pt x="0" y="8"/>
                  </a:cubicBezTo>
                  <a:cubicBezTo>
                    <a:pt x="0" y="30"/>
                    <a:pt x="0" y="52"/>
                    <a:pt x="0" y="74"/>
                  </a:cubicBezTo>
                  <a:cubicBezTo>
                    <a:pt x="1" y="75"/>
                    <a:pt x="1" y="83"/>
                    <a:pt x="0" y="85"/>
                  </a:cubicBezTo>
                  <a:cubicBezTo>
                    <a:pt x="0" y="92"/>
                    <a:pt x="0" y="99"/>
                    <a:pt x="0" y="107"/>
                  </a:cubicBezTo>
                  <a:cubicBezTo>
                    <a:pt x="1" y="108"/>
                    <a:pt x="1" y="111"/>
                    <a:pt x="2" y="113"/>
                  </a:cubicBezTo>
                  <a:cubicBezTo>
                    <a:pt x="1" y="113"/>
                    <a:pt x="0" y="113"/>
                    <a:pt x="0" y="113"/>
                  </a:cubicBezTo>
                  <a:cubicBezTo>
                    <a:pt x="0" y="115"/>
                    <a:pt x="0" y="116"/>
                    <a:pt x="0" y="117"/>
                  </a:cubicBezTo>
                  <a:cubicBezTo>
                    <a:pt x="2" y="121"/>
                    <a:pt x="2" y="127"/>
                    <a:pt x="0" y="132"/>
                  </a:cubicBezTo>
                  <a:cubicBezTo>
                    <a:pt x="0" y="133"/>
                    <a:pt x="0" y="134"/>
                    <a:pt x="0" y="136"/>
                  </a:cubicBezTo>
                  <a:cubicBezTo>
                    <a:pt x="2" y="136"/>
                    <a:pt x="0" y="140"/>
                    <a:pt x="1" y="141"/>
                  </a:cubicBezTo>
                  <a:cubicBezTo>
                    <a:pt x="6" y="148"/>
                    <a:pt x="20" y="143"/>
                    <a:pt x="26" y="145"/>
                  </a:cubicBezTo>
                  <a:cubicBezTo>
                    <a:pt x="24" y="152"/>
                    <a:pt x="23" y="163"/>
                    <a:pt x="28" y="168"/>
                  </a:cubicBezTo>
                  <a:cubicBezTo>
                    <a:pt x="47" y="165"/>
                    <a:pt x="55" y="146"/>
                    <a:pt x="71" y="142"/>
                  </a:cubicBezTo>
                  <a:cubicBezTo>
                    <a:pt x="71" y="143"/>
                    <a:pt x="72" y="143"/>
                    <a:pt x="73" y="143"/>
                  </a:cubicBezTo>
                  <a:cubicBezTo>
                    <a:pt x="76" y="159"/>
                    <a:pt x="73" y="179"/>
                    <a:pt x="75" y="196"/>
                  </a:cubicBezTo>
                  <a:cubicBezTo>
                    <a:pt x="89" y="201"/>
                    <a:pt x="103" y="197"/>
                    <a:pt x="120" y="198"/>
                  </a:cubicBezTo>
                  <a:cubicBezTo>
                    <a:pt x="133" y="198"/>
                    <a:pt x="150" y="196"/>
                    <a:pt x="159" y="200"/>
                  </a:cubicBezTo>
                  <a:cubicBezTo>
                    <a:pt x="173" y="206"/>
                    <a:pt x="177" y="221"/>
                    <a:pt x="194" y="222"/>
                  </a:cubicBezTo>
                  <a:cubicBezTo>
                    <a:pt x="199" y="216"/>
                    <a:pt x="192" y="205"/>
                    <a:pt x="196" y="198"/>
                  </a:cubicBezTo>
                  <a:cubicBezTo>
                    <a:pt x="203" y="198"/>
                    <a:pt x="213" y="199"/>
                    <a:pt x="219" y="197"/>
                  </a:cubicBezTo>
                  <a:cubicBezTo>
                    <a:pt x="219" y="160"/>
                    <a:pt x="219" y="132"/>
                    <a:pt x="219" y="95"/>
                  </a:cubicBezTo>
                  <a:close/>
                  <a:moveTo>
                    <a:pt x="73" y="132"/>
                  </a:moveTo>
                  <a:cubicBezTo>
                    <a:pt x="56" y="133"/>
                    <a:pt x="56" y="131"/>
                    <a:pt x="49" y="143"/>
                  </a:cubicBezTo>
                  <a:cubicBezTo>
                    <a:pt x="44" y="141"/>
                    <a:pt x="51" y="138"/>
                    <a:pt x="52" y="136"/>
                  </a:cubicBezTo>
                  <a:cubicBezTo>
                    <a:pt x="47" y="140"/>
                    <a:pt x="45" y="143"/>
                    <a:pt x="40" y="144"/>
                  </a:cubicBezTo>
                  <a:cubicBezTo>
                    <a:pt x="39" y="142"/>
                    <a:pt x="37" y="138"/>
                    <a:pt x="39" y="136"/>
                  </a:cubicBezTo>
                  <a:cubicBezTo>
                    <a:pt x="34" y="126"/>
                    <a:pt x="22" y="131"/>
                    <a:pt x="15" y="131"/>
                  </a:cubicBezTo>
                  <a:cubicBezTo>
                    <a:pt x="12" y="129"/>
                    <a:pt x="16" y="126"/>
                    <a:pt x="11" y="125"/>
                  </a:cubicBezTo>
                  <a:cubicBezTo>
                    <a:pt x="12" y="122"/>
                    <a:pt x="13" y="124"/>
                    <a:pt x="15" y="124"/>
                  </a:cubicBezTo>
                  <a:cubicBezTo>
                    <a:pt x="14" y="89"/>
                    <a:pt x="14" y="45"/>
                    <a:pt x="13" y="16"/>
                  </a:cubicBezTo>
                  <a:cubicBezTo>
                    <a:pt x="70" y="17"/>
                    <a:pt x="120" y="15"/>
                    <a:pt x="178" y="15"/>
                  </a:cubicBezTo>
                  <a:cubicBezTo>
                    <a:pt x="179" y="38"/>
                    <a:pt x="178" y="67"/>
                    <a:pt x="178" y="93"/>
                  </a:cubicBezTo>
                  <a:cubicBezTo>
                    <a:pt x="142" y="97"/>
                    <a:pt x="106" y="91"/>
                    <a:pt x="75" y="96"/>
                  </a:cubicBezTo>
                  <a:cubicBezTo>
                    <a:pt x="74" y="110"/>
                    <a:pt x="74" y="119"/>
                    <a:pt x="73" y="132"/>
                  </a:cubicBezTo>
                  <a:close/>
                  <a:moveTo>
                    <a:pt x="210" y="190"/>
                  </a:moveTo>
                  <a:cubicBezTo>
                    <a:pt x="202" y="190"/>
                    <a:pt x="193" y="188"/>
                    <a:pt x="188" y="190"/>
                  </a:cubicBezTo>
                  <a:cubicBezTo>
                    <a:pt x="184" y="193"/>
                    <a:pt x="185" y="200"/>
                    <a:pt x="185" y="206"/>
                  </a:cubicBezTo>
                  <a:cubicBezTo>
                    <a:pt x="183" y="204"/>
                    <a:pt x="183" y="203"/>
                    <a:pt x="182" y="201"/>
                  </a:cubicBezTo>
                  <a:cubicBezTo>
                    <a:pt x="182" y="203"/>
                    <a:pt x="180" y="203"/>
                    <a:pt x="178" y="202"/>
                  </a:cubicBezTo>
                  <a:cubicBezTo>
                    <a:pt x="178" y="199"/>
                    <a:pt x="179" y="201"/>
                    <a:pt x="180" y="201"/>
                  </a:cubicBezTo>
                  <a:cubicBezTo>
                    <a:pt x="178" y="198"/>
                    <a:pt x="176" y="195"/>
                    <a:pt x="171" y="195"/>
                  </a:cubicBezTo>
                  <a:cubicBezTo>
                    <a:pt x="171" y="194"/>
                    <a:pt x="172" y="196"/>
                    <a:pt x="173" y="194"/>
                  </a:cubicBezTo>
                  <a:cubicBezTo>
                    <a:pt x="168" y="193"/>
                    <a:pt x="170" y="190"/>
                    <a:pt x="164" y="191"/>
                  </a:cubicBezTo>
                  <a:cubicBezTo>
                    <a:pt x="165" y="188"/>
                    <a:pt x="165" y="189"/>
                    <a:pt x="164" y="186"/>
                  </a:cubicBezTo>
                  <a:cubicBezTo>
                    <a:pt x="154" y="186"/>
                    <a:pt x="140" y="183"/>
                    <a:pt x="129" y="189"/>
                  </a:cubicBezTo>
                  <a:cubicBezTo>
                    <a:pt x="129" y="188"/>
                    <a:pt x="130" y="188"/>
                    <a:pt x="130" y="186"/>
                  </a:cubicBezTo>
                  <a:cubicBezTo>
                    <a:pt x="116" y="186"/>
                    <a:pt x="99" y="187"/>
                    <a:pt x="86" y="186"/>
                  </a:cubicBezTo>
                  <a:cubicBezTo>
                    <a:pt x="85" y="155"/>
                    <a:pt x="86" y="135"/>
                    <a:pt x="85" y="105"/>
                  </a:cubicBezTo>
                  <a:cubicBezTo>
                    <a:pt x="131" y="103"/>
                    <a:pt x="161" y="102"/>
                    <a:pt x="210" y="103"/>
                  </a:cubicBezTo>
                  <a:cubicBezTo>
                    <a:pt x="212" y="126"/>
                    <a:pt x="212" y="164"/>
                    <a:pt x="210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9">
            <a:extLst>
              <a:ext uri="{FF2B5EF4-FFF2-40B4-BE49-F238E27FC236}">
                <a16:creationId xmlns:a16="http://schemas.microsoft.com/office/drawing/2014/main" id="{4FC274E5-DF35-4BC2-997B-08DF3612983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622262" y="1571518"/>
            <a:ext cx="408733" cy="576369"/>
            <a:chOff x="3809" y="2053"/>
            <a:chExt cx="217" cy="306"/>
          </a:xfrm>
          <a:solidFill>
            <a:schemeClr val="tx1"/>
          </a:solidFill>
        </p:grpSpPr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0A3950C3-6E14-41FB-ACC4-0A2D04FAF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5" y="2122"/>
              <a:ext cx="127" cy="23"/>
            </a:xfrm>
            <a:custGeom>
              <a:avLst/>
              <a:gdLst>
                <a:gd name="T0" fmla="*/ 91 w 92"/>
                <a:gd name="T1" fmla="*/ 8 h 17"/>
                <a:gd name="T2" fmla="*/ 72 w 92"/>
                <a:gd name="T3" fmla="*/ 3 h 17"/>
                <a:gd name="T4" fmla="*/ 67 w 92"/>
                <a:gd name="T5" fmla="*/ 6 h 17"/>
                <a:gd name="T6" fmla="*/ 64 w 92"/>
                <a:gd name="T7" fmla="*/ 2 h 17"/>
                <a:gd name="T8" fmla="*/ 59 w 92"/>
                <a:gd name="T9" fmla="*/ 5 h 17"/>
                <a:gd name="T10" fmla="*/ 45 w 92"/>
                <a:gd name="T11" fmla="*/ 5 h 17"/>
                <a:gd name="T12" fmla="*/ 45 w 92"/>
                <a:gd name="T13" fmla="*/ 3 h 17"/>
                <a:gd name="T14" fmla="*/ 4 w 92"/>
                <a:gd name="T15" fmla="*/ 5 h 17"/>
                <a:gd name="T16" fmla="*/ 4 w 92"/>
                <a:gd name="T17" fmla="*/ 17 h 17"/>
                <a:gd name="T18" fmla="*/ 89 w 92"/>
                <a:gd name="T19" fmla="*/ 15 h 17"/>
                <a:gd name="T20" fmla="*/ 91 w 92"/>
                <a:gd name="T21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7">
                  <a:moveTo>
                    <a:pt x="91" y="8"/>
                  </a:moveTo>
                  <a:cubicBezTo>
                    <a:pt x="84" y="4"/>
                    <a:pt x="75" y="8"/>
                    <a:pt x="72" y="3"/>
                  </a:cubicBezTo>
                  <a:cubicBezTo>
                    <a:pt x="73" y="6"/>
                    <a:pt x="68" y="4"/>
                    <a:pt x="67" y="6"/>
                  </a:cubicBezTo>
                  <a:cubicBezTo>
                    <a:pt x="65" y="5"/>
                    <a:pt x="67" y="1"/>
                    <a:pt x="64" y="2"/>
                  </a:cubicBezTo>
                  <a:cubicBezTo>
                    <a:pt x="63" y="5"/>
                    <a:pt x="61" y="1"/>
                    <a:pt x="59" y="5"/>
                  </a:cubicBezTo>
                  <a:cubicBezTo>
                    <a:pt x="57" y="0"/>
                    <a:pt x="50" y="5"/>
                    <a:pt x="45" y="5"/>
                  </a:cubicBezTo>
                  <a:cubicBezTo>
                    <a:pt x="46" y="5"/>
                    <a:pt x="46" y="3"/>
                    <a:pt x="45" y="3"/>
                  </a:cubicBezTo>
                  <a:cubicBezTo>
                    <a:pt x="35" y="0"/>
                    <a:pt x="15" y="7"/>
                    <a:pt x="4" y="5"/>
                  </a:cubicBezTo>
                  <a:cubicBezTo>
                    <a:pt x="0" y="9"/>
                    <a:pt x="0" y="13"/>
                    <a:pt x="4" y="17"/>
                  </a:cubicBezTo>
                  <a:cubicBezTo>
                    <a:pt x="27" y="17"/>
                    <a:pt x="55" y="14"/>
                    <a:pt x="89" y="15"/>
                  </a:cubicBezTo>
                  <a:cubicBezTo>
                    <a:pt x="90" y="14"/>
                    <a:pt x="92" y="12"/>
                    <a:pt x="9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F5D307B-BCEF-4E80-8486-D7FFF47EDF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5" y="2155"/>
              <a:ext cx="127" cy="23"/>
            </a:xfrm>
            <a:custGeom>
              <a:avLst/>
              <a:gdLst>
                <a:gd name="T0" fmla="*/ 91 w 92"/>
                <a:gd name="T1" fmla="*/ 8 h 17"/>
                <a:gd name="T2" fmla="*/ 72 w 92"/>
                <a:gd name="T3" fmla="*/ 3 h 17"/>
                <a:gd name="T4" fmla="*/ 67 w 92"/>
                <a:gd name="T5" fmla="*/ 6 h 17"/>
                <a:gd name="T6" fmla="*/ 64 w 92"/>
                <a:gd name="T7" fmla="*/ 2 h 17"/>
                <a:gd name="T8" fmla="*/ 59 w 92"/>
                <a:gd name="T9" fmla="*/ 5 h 17"/>
                <a:gd name="T10" fmla="*/ 45 w 92"/>
                <a:gd name="T11" fmla="*/ 5 h 17"/>
                <a:gd name="T12" fmla="*/ 45 w 92"/>
                <a:gd name="T13" fmla="*/ 3 h 17"/>
                <a:gd name="T14" fmla="*/ 4 w 92"/>
                <a:gd name="T15" fmla="*/ 5 h 17"/>
                <a:gd name="T16" fmla="*/ 4 w 92"/>
                <a:gd name="T17" fmla="*/ 17 h 17"/>
                <a:gd name="T18" fmla="*/ 89 w 92"/>
                <a:gd name="T19" fmla="*/ 15 h 17"/>
                <a:gd name="T20" fmla="*/ 91 w 92"/>
                <a:gd name="T21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7">
                  <a:moveTo>
                    <a:pt x="91" y="8"/>
                  </a:moveTo>
                  <a:cubicBezTo>
                    <a:pt x="84" y="4"/>
                    <a:pt x="75" y="8"/>
                    <a:pt x="72" y="3"/>
                  </a:cubicBezTo>
                  <a:cubicBezTo>
                    <a:pt x="73" y="6"/>
                    <a:pt x="68" y="4"/>
                    <a:pt x="67" y="6"/>
                  </a:cubicBezTo>
                  <a:cubicBezTo>
                    <a:pt x="65" y="5"/>
                    <a:pt x="67" y="1"/>
                    <a:pt x="64" y="2"/>
                  </a:cubicBezTo>
                  <a:cubicBezTo>
                    <a:pt x="63" y="5"/>
                    <a:pt x="61" y="1"/>
                    <a:pt x="59" y="5"/>
                  </a:cubicBezTo>
                  <a:cubicBezTo>
                    <a:pt x="57" y="0"/>
                    <a:pt x="50" y="5"/>
                    <a:pt x="45" y="5"/>
                  </a:cubicBezTo>
                  <a:cubicBezTo>
                    <a:pt x="46" y="5"/>
                    <a:pt x="46" y="3"/>
                    <a:pt x="45" y="3"/>
                  </a:cubicBezTo>
                  <a:cubicBezTo>
                    <a:pt x="35" y="0"/>
                    <a:pt x="15" y="7"/>
                    <a:pt x="4" y="5"/>
                  </a:cubicBezTo>
                  <a:cubicBezTo>
                    <a:pt x="0" y="9"/>
                    <a:pt x="0" y="13"/>
                    <a:pt x="4" y="17"/>
                  </a:cubicBezTo>
                  <a:cubicBezTo>
                    <a:pt x="27" y="17"/>
                    <a:pt x="55" y="14"/>
                    <a:pt x="89" y="15"/>
                  </a:cubicBezTo>
                  <a:cubicBezTo>
                    <a:pt x="90" y="14"/>
                    <a:pt x="92" y="12"/>
                    <a:pt x="9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54CDA048-98BF-4AE5-9986-A67BBD22A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5" y="2188"/>
              <a:ext cx="127" cy="23"/>
            </a:xfrm>
            <a:custGeom>
              <a:avLst/>
              <a:gdLst>
                <a:gd name="T0" fmla="*/ 91 w 92"/>
                <a:gd name="T1" fmla="*/ 8 h 17"/>
                <a:gd name="T2" fmla="*/ 72 w 92"/>
                <a:gd name="T3" fmla="*/ 3 h 17"/>
                <a:gd name="T4" fmla="*/ 67 w 92"/>
                <a:gd name="T5" fmla="*/ 6 h 17"/>
                <a:gd name="T6" fmla="*/ 64 w 92"/>
                <a:gd name="T7" fmla="*/ 2 h 17"/>
                <a:gd name="T8" fmla="*/ 59 w 92"/>
                <a:gd name="T9" fmla="*/ 5 h 17"/>
                <a:gd name="T10" fmla="*/ 45 w 92"/>
                <a:gd name="T11" fmla="*/ 5 h 17"/>
                <a:gd name="T12" fmla="*/ 45 w 92"/>
                <a:gd name="T13" fmla="*/ 3 h 17"/>
                <a:gd name="T14" fmla="*/ 4 w 92"/>
                <a:gd name="T15" fmla="*/ 5 h 17"/>
                <a:gd name="T16" fmla="*/ 4 w 92"/>
                <a:gd name="T17" fmla="*/ 17 h 17"/>
                <a:gd name="T18" fmla="*/ 89 w 92"/>
                <a:gd name="T19" fmla="*/ 15 h 17"/>
                <a:gd name="T20" fmla="*/ 91 w 92"/>
                <a:gd name="T21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7">
                  <a:moveTo>
                    <a:pt x="91" y="8"/>
                  </a:moveTo>
                  <a:cubicBezTo>
                    <a:pt x="84" y="4"/>
                    <a:pt x="75" y="8"/>
                    <a:pt x="72" y="3"/>
                  </a:cubicBezTo>
                  <a:cubicBezTo>
                    <a:pt x="73" y="6"/>
                    <a:pt x="68" y="4"/>
                    <a:pt x="67" y="6"/>
                  </a:cubicBezTo>
                  <a:cubicBezTo>
                    <a:pt x="65" y="5"/>
                    <a:pt x="67" y="1"/>
                    <a:pt x="64" y="2"/>
                  </a:cubicBezTo>
                  <a:cubicBezTo>
                    <a:pt x="63" y="5"/>
                    <a:pt x="61" y="1"/>
                    <a:pt x="59" y="5"/>
                  </a:cubicBezTo>
                  <a:cubicBezTo>
                    <a:pt x="57" y="0"/>
                    <a:pt x="50" y="5"/>
                    <a:pt x="45" y="5"/>
                  </a:cubicBezTo>
                  <a:cubicBezTo>
                    <a:pt x="46" y="5"/>
                    <a:pt x="46" y="3"/>
                    <a:pt x="45" y="3"/>
                  </a:cubicBezTo>
                  <a:cubicBezTo>
                    <a:pt x="35" y="0"/>
                    <a:pt x="15" y="7"/>
                    <a:pt x="4" y="5"/>
                  </a:cubicBezTo>
                  <a:cubicBezTo>
                    <a:pt x="0" y="9"/>
                    <a:pt x="0" y="13"/>
                    <a:pt x="4" y="17"/>
                  </a:cubicBezTo>
                  <a:cubicBezTo>
                    <a:pt x="27" y="17"/>
                    <a:pt x="55" y="14"/>
                    <a:pt x="89" y="15"/>
                  </a:cubicBezTo>
                  <a:cubicBezTo>
                    <a:pt x="90" y="14"/>
                    <a:pt x="92" y="12"/>
                    <a:pt x="9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249D34A4-6084-407A-BCE4-5DC868664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5" y="2221"/>
              <a:ext cx="127" cy="23"/>
            </a:xfrm>
            <a:custGeom>
              <a:avLst/>
              <a:gdLst>
                <a:gd name="T0" fmla="*/ 91 w 92"/>
                <a:gd name="T1" fmla="*/ 8 h 17"/>
                <a:gd name="T2" fmla="*/ 72 w 92"/>
                <a:gd name="T3" fmla="*/ 3 h 17"/>
                <a:gd name="T4" fmla="*/ 67 w 92"/>
                <a:gd name="T5" fmla="*/ 6 h 17"/>
                <a:gd name="T6" fmla="*/ 64 w 92"/>
                <a:gd name="T7" fmla="*/ 2 h 17"/>
                <a:gd name="T8" fmla="*/ 59 w 92"/>
                <a:gd name="T9" fmla="*/ 5 h 17"/>
                <a:gd name="T10" fmla="*/ 45 w 92"/>
                <a:gd name="T11" fmla="*/ 5 h 17"/>
                <a:gd name="T12" fmla="*/ 45 w 92"/>
                <a:gd name="T13" fmla="*/ 3 h 17"/>
                <a:gd name="T14" fmla="*/ 4 w 92"/>
                <a:gd name="T15" fmla="*/ 5 h 17"/>
                <a:gd name="T16" fmla="*/ 4 w 92"/>
                <a:gd name="T17" fmla="*/ 17 h 17"/>
                <a:gd name="T18" fmla="*/ 89 w 92"/>
                <a:gd name="T19" fmla="*/ 15 h 17"/>
                <a:gd name="T20" fmla="*/ 91 w 92"/>
                <a:gd name="T21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7">
                  <a:moveTo>
                    <a:pt x="91" y="8"/>
                  </a:moveTo>
                  <a:cubicBezTo>
                    <a:pt x="84" y="4"/>
                    <a:pt x="75" y="8"/>
                    <a:pt x="72" y="3"/>
                  </a:cubicBezTo>
                  <a:cubicBezTo>
                    <a:pt x="73" y="6"/>
                    <a:pt x="68" y="4"/>
                    <a:pt x="67" y="6"/>
                  </a:cubicBezTo>
                  <a:cubicBezTo>
                    <a:pt x="65" y="5"/>
                    <a:pt x="67" y="1"/>
                    <a:pt x="64" y="2"/>
                  </a:cubicBezTo>
                  <a:cubicBezTo>
                    <a:pt x="63" y="5"/>
                    <a:pt x="61" y="1"/>
                    <a:pt x="59" y="5"/>
                  </a:cubicBezTo>
                  <a:cubicBezTo>
                    <a:pt x="57" y="0"/>
                    <a:pt x="50" y="5"/>
                    <a:pt x="45" y="5"/>
                  </a:cubicBezTo>
                  <a:cubicBezTo>
                    <a:pt x="46" y="5"/>
                    <a:pt x="46" y="3"/>
                    <a:pt x="45" y="3"/>
                  </a:cubicBezTo>
                  <a:cubicBezTo>
                    <a:pt x="35" y="0"/>
                    <a:pt x="15" y="7"/>
                    <a:pt x="4" y="5"/>
                  </a:cubicBezTo>
                  <a:cubicBezTo>
                    <a:pt x="0" y="9"/>
                    <a:pt x="0" y="13"/>
                    <a:pt x="4" y="17"/>
                  </a:cubicBezTo>
                  <a:cubicBezTo>
                    <a:pt x="27" y="17"/>
                    <a:pt x="55" y="14"/>
                    <a:pt x="89" y="15"/>
                  </a:cubicBezTo>
                  <a:cubicBezTo>
                    <a:pt x="90" y="14"/>
                    <a:pt x="92" y="12"/>
                    <a:pt x="9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0BF7590-DEF2-4E59-8BCD-EA6BABF26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5" y="2254"/>
              <a:ext cx="127" cy="24"/>
            </a:xfrm>
            <a:custGeom>
              <a:avLst/>
              <a:gdLst>
                <a:gd name="T0" fmla="*/ 91 w 92"/>
                <a:gd name="T1" fmla="*/ 8 h 17"/>
                <a:gd name="T2" fmla="*/ 72 w 92"/>
                <a:gd name="T3" fmla="*/ 3 h 17"/>
                <a:gd name="T4" fmla="*/ 67 w 92"/>
                <a:gd name="T5" fmla="*/ 6 h 17"/>
                <a:gd name="T6" fmla="*/ 64 w 92"/>
                <a:gd name="T7" fmla="*/ 2 h 17"/>
                <a:gd name="T8" fmla="*/ 59 w 92"/>
                <a:gd name="T9" fmla="*/ 5 h 17"/>
                <a:gd name="T10" fmla="*/ 45 w 92"/>
                <a:gd name="T11" fmla="*/ 5 h 17"/>
                <a:gd name="T12" fmla="*/ 45 w 92"/>
                <a:gd name="T13" fmla="*/ 3 h 17"/>
                <a:gd name="T14" fmla="*/ 4 w 92"/>
                <a:gd name="T15" fmla="*/ 5 h 17"/>
                <a:gd name="T16" fmla="*/ 4 w 92"/>
                <a:gd name="T17" fmla="*/ 17 h 17"/>
                <a:gd name="T18" fmla="*/ 89 w 92"/>
                <a:gd name="T19" fmla="*/ 15 h 17"/>
                <a:gd name="T20" fmla="*/ 91 w 92"/>
                <a:gd name="T21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7">
                  <a:moveTo>
                    <a:pt x="91" y="8"/>
                  </a:moveTo>
                  <a:cubicBezTo>
                    <a:pt x="84" y="4"/>
                    <a:pt x="75" y="8"/>
                    <a:pt x="72" y="3"/>
                  </a:cubicBezTo>
                  <a:cubicBezTo>
                    <a:pt x="73" y="6"/>
                    <a:pt x="68" y="4"/>
                    <a:pt x="67" y="6"/>
                  </a:cubicBezTo>
                  <a:cubicBezTo>
                    <a:pt x="65" y="5"/>
                    <a:pt x="67" y="1"/>
                    <a:pt x="64" y="2"/>
                  </a:cubicBezTo>
                  <a:cubicBezTo>
                    <a:pt x="63" y="5"/>
                    <a:pt x="61" y="1"/>
                    <a:pt x="59" y="5"/>
                  </a:cubicBezTo>
                  <a:cubicBezTo>
                    <a:pt x="57" y="0"/>
                    <a:pt x="50" y="5"/>
                    <a:pt x="45" y="5"/>
                  </a:cubicBezTo>
                  <a:cubicBezTo>
                    <a:pt x="46" y="5"/>
                    <a:pt x="46" y="3"/>
                    <a:pt x="45" y="3"/>
                  </a:cubicBezTo>
                  <a:cubicBezTo>
                    <a:pt x="35" y="0"/>
                    <a:pt x="15" y="7"/>
                    <a:pt x="4" y="5"/>
                  </a:cubicBezTo>
                  <a:cubicBezTo>
                    <a:pt x="0" y="9"/>
                    <a:pt x="0" y="13"/>
                    <a:pt x="4" y="17"/>
                  </a:cubicBezTo>
                  <a:cubicBezTo>
                    <a:pt x="27" y="17"/>
                    <a:pt x="55" y="14"/>
                    <a:pt x="89" y="15"/>
                  </a:cubicBezTo>
                  <a:cubicBezTo>
                    <a:pt x="90" y="14"/>
                    <a:pt x="92" y="12"/>
                    <a:pt x="9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393FABA1-EEB0-4FE0-A497-59E1C244C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5" y="2287"/>
              <a:ext cx="127" cy="24"/>
            </a:xfrm>
            <a:custGeom>
              <a:avLst/>
              <a:gdLst>
                <a:gd name="T0" fmla="*/ 45 w 92"/>
                <a:gd name="T1" fmla="*/ 3 h 17"/>
                <a:gd name="T2" fmla="*/ 4 w 92"/>
                <a:gd name="T3" fmla="*/ 5 h 17"/>
                <a:gd name="T4" fmla="*/ 4 w 92"/>
                <a:gd name="T5" fmla="*/ 17 h 17"/>
                <a:gd name="T6" fmla="*/ 89 w 92"/>
                <a:gd name="T7" fmla="*/ 15 h 17"/>
                <a:gd name="T8" fmla="*/ 91 w 92"/>
                <a:gd name="T9" fmla="*/ 8 h 17"/>
                <a:gd name="T10" fmla="*/ 72 w 92"/>
                <a:gd name="T11" fmla="*/ 3 h 17"/>
                <a:gd name="T12" fmla="*/ 67 w 92"/>
                <a:gd name="T13" fmla="*/ 6 h 17"/>
                <a:gd name="T14" fmla="*/ 64 w 92"/>
                <a:gd name="T15" fmla="*/ 2 h 17"/>
                <a:gd name="T16" fmla="*/ 59 w 92"/>
                <a:gd name="T17" fmla="*/ 5 h 17"/>
                <a:gd name="T18" fmla="*/ 45 w 92"/>
                <a:gd name="T19" fmla="*/ 5 h 17"/>
                <a:gd name="T20" fmla="*/ 45 w 92"/>
                <a:gd name="T21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7">
                  <a:moveTo>
                    <a:pt x="45" y="3"/>
                  </a:moveTo>
                  <a:cubicBezTo>
                    <a:pt x="35" y="0"/>
                    <a:pt x="15" y="7"/>
                    <a:pt x="4" y="5"/>
                  </a:cubicBezTo>
                  <a:cubicBezTo>
                    <a:pt x="0" y="9"/>
                    <a:pt x="0" y="13"/>
                    <a:pt x="4" y="17"/>
                  </a:cubicBezTo>
                  <a:cubicBezTo>
                    <a:pt x="27" y="17"/>
                    <a:pt x="55" y="14"/>
                    <a:pt x="89" y="15"/>
                  </a:cubicBezTo>
                  <a:cubicBezTo>
                    <a:pt x="90" y="14"/>
                    <a:pt x="92" y="12"/>
                    <a:pt x="91" y="8"/>
                  </a:cubicBezTo>
                  <a:cubicBezTo>
                    <a:pt x="84" y="4"/>
                    <a:pt x="75" y="8"/>
                    <a:pt x="72" y="3"/>
                  </a:cubicBezTo>
                  <a:cubicBezTo>
                    <a:pt x="73" y="6"/>
                    <a:pt x="68" y="4"/>
                    <a:pt x="67" y="6"/>
                  </a:cubicBezTo>
                  <a:cubicBezTo>
                    <a:pt x="65" y="5"/>
                    <a:pt x="67" y="1"/>
                    <a:pt x="64" y="2"/>
                  </a:cubicBezTo>
                  <a:cubicBezTo>
                    <a:pt x="63" y="5"/>
                    <a:pt x="61" y="1"/>
                    <a:pt x="59" y="5"/>
                  </a:cubicBezTo>
                  <a:cubicBezTo>
                    <a:pt x="57" y="0"/>
                    <a:pt x="50" y="5"/>
                    <a:pt x="45" y="5"/>
                  </a:cubicBezTo>
                  <a:cubicBezTo>
                    <a:pt x="46" y="5"/>
                    <a:pt x="46" y="3"/>
                    <a:pt x="4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4E5CD969-48A1-42B3-80B4-4A9D0C223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9" y="2071"/>
              <a:ext cx="217" cy="288"/>
            </a:xfrm>
            <a:custGeom>
              <a:avLst/>
              <a:gdLst>
                <a:gd name="T0" fmla="*/ 157 w 157"/>
                <a:gd name="T1" fmla="*/ 61 h 209"/>
                <a:gd name="T2" fmla="*/ 155 w 157"/>
                <a:gd name="T3" fmla="*/ 4 h 209"/>
                <a:gd name="T4" fmla="*/ 116 w 157"/>
                <a:gd name="T5" fmla="*/ 5 h 209"/>
                <a:gd name="T6" fmla="*/ 116 w 157"/>
                <a:gd name="T7" fmla="*/ 12 h 209"/>
                <a:gd name="T8" fmla="*/ 146 w 157"/>
                <a:gd name="T9" fmla="*/ 14 h 209"/>
                <a:gd name="T10" fmla="*/ 147 w 157"/>
                <a:gd name="T11" fmla="*/ 31 h 209"/>
                <a:gd name="T12" fmla="*/ 145 w 157"/>
                <a:gd name="T13" fmla="*/ 37 h 209"/>
                <a:gd name="T14" fmla="*/ 146 w 157"/>
                <a:gd name="T15" fmla="*/ 36 h 209"/>
                <a:gd name="T16" fmla="*/ 144 w 157"/>
                <a:gd name="T17" fmla="*/ 91 h 209"/>
                <a:gd name="T18" fmla="*/ 145 w 157"/>
                <a:gd name="T19" fmla="*/ 100 h 209"/>
                <a:gd name="T20" fmla="*/ 143 w 157"/>
                <a:gd name="T21" fmla="*/ 96 h 209"/>
                <a:gd name="T22" fmla="*/ 147 w 157"/>
                <a:gd name="T23" fmla="*/ 120 h 209"/>
                <a:gd name="T24" fmla="*/ 144 w 157"/>
                <a:gd name="T25" fmla="*/ 119 h 209"/>
                <a:gd name="T26" fmla="*/ 144 w 157"/>
                <a:gd name="T27" fmla="*/ 193 h 209"/>
                <a:gd name="T28" fmla="*/ 132 w 157"/>
                <a:gd name="T29" fmla="*/ 194 h 209"/>
                <a:gd name="T30" fmla="*/ 135 w 157"/>
                <a:gd name="T31" fmla="*/ 192 h 209"/>
                <a:gd name="T32" fmla="*/ 27 w 157"/>
                <a:gd name="T33" fmla="*/ 194 h 209"/>
                <a:gd name="T34" fmla="*/ 15 w 157"/>
                <a:gd name="T35" fmla="*/ 191 h 209"/>
                <a:gd name="T36" fmla="*/ 14 w 157"/>
                <a:gd name="T37" fmla="*/ 14 h 209"/>
                <a:gd name="T38" fmla="*/ 46 w 157"/>
                <a:gd name="T39" fmla="*/ 12 h 209"/>
                <a:gd name="T40" fmla="*/ 45 w 157"/>
                <a:gd name="T41" fmla="*/ 3 h 209"/>
                <a:gd name="T42" fmla="*/ 3 w 157"/>
                <a:gd name="T43" fmla="*/ 3 h 209"/>
                <a:gd name="T44" fmla="*/ 1 w 157"/>
                <a:gd name="T45" fmla="*/ 14 h 209"/>
                <a:gd name="T46" fmla="*/ 1 w 157"/>
                <a:gd name="T47" fmla="*/ 20 h 209"/>
                <a:gd name="T48" fmla="*/ 4 w 157"/>
                <a:gd name="T49" fmla="*/ 202 h 209"/>
                <a:gd name="T50" fmla="*/ 85 w 157"/>
                <a:gd name="T51" fmla="*/ 204 h 209"/>
                <a:gd name="T52" fmla="*/ 157 w 157"/>
                <a:gd name="T53" fmla="*/ 201 h 209"/>
                <a:gd name="T54" fmla="*/ 157 w 157"/>
                <a:gd name="T55" fmla="*/ 184 h 209"/>
                <a:gd name="T56" fmla="*/ 157 w 157"/>
                <a:gd name="T57" fmla="*/ 102 h 209"/>
                <a:gd name="T58" fmla="*/ 157 w 157"/>
                <a:gd name="T59" fmla="*/ 77 h 209"/>
                <a:gd name="T60" fmla="*/ 157 w 157"/>
                <a:gd name="T61" fmla="*/ 67 h 209"/>
                <a:gd name="T62" fmla="*/ 157 w 157"/>
                <a:gd name="T63" fmla="*/ 61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7" h="209">
                  <a:moveTo>
                    <a:pt x="157" y="61"/>
                  </a:moveTo>
                  <a:cubicBezTo>
                    <a:pt x="154" y="44"/>
                    <a:pt x="157" y="21"/>
                    <a:pt x="155" y="4"/>
                  </a:cubicBezTo>
                  <a:cubicBezTo>
                    <a:pt x="141" y="6"/>
                    <a:pt x="129" y="0"/>
                    <a:pt x="116" y="5"/>
                  </a:cubicBezTo>
                  <a:cubicBezTo>
                    <a:pt x="116" y="7"/>
                    <a:pt x="116" y="10"/>
                    <a:pt x="116" y="12"/>
                  </a:cubicBezTo>
                  <a:cubicBezTo>
                    <a:pt x="125" y="13"/>
                    <a:pt x="135" y="14"/>
                    <a:pt x="146" y="14"/>
                  </a:cubicBezTo>
                  <a:cubicBezTo>
                    <a:pt x="145" y="21"/>
                    <a:pt x="147" y="25"/>
                    <a:pt x="147" y="31"/>
                  </a:cubicBezTo>
                  <a:cubicBezTo>
                    <a:pt x="145" y="32"/>
                    <a:pt x="143" y="41"/>
                    <a:pt x="145" y="37"/>
                  </a:cubicBezTo>
                  <a:cubicBezTo>
                    <a:pt x="145" y="36"/>
                    <a:pt x="145" y="36"/>
                    <a:pt x="146" y="36"/>
                  </a:cubicBezTo>
                  <a:cubicBezTo>
                    <a:pt x="147" y="59"/>
                    <a:pt x="145" y="71"/>
                    <a:pt x="144" y="91"/>
                  </a:cubicBezTo>
                  <a:cubicBezTo>
                    <a:pt x="145" y="86"/>
                    <a:pt x="148" y="99"/>
                    <a:pt x="145" y="100"/>
                  </a:cubicBezTo>
                  <a:cubicBezTo>
                    <a:pt x="145" y="98"/>
                    <a:pt x="146" y="95"/>
                    <a:pt x="143" y="96"/>
                  </a:cubicBezTo>
                  <a:cubicBezTo>
                    <a:pt x="146" y="105"/>
                    <a:pt x="143" y="113"/>
                    <a:pt x="147" y="120"/>
                  </a:cubicBezTo>
                  <a:cubicBezTo>
                    <a:pt x="145" y="122"/>
                    <a:pt x="146" y="120"/>
                    <a:pt x="144" y="119"/>
                  </a:cubicBezTo>
                  <a:cubicBezTo>
                    <a:pt x="144" y="144"/>
                    <a:pt x="144" y="174"/>
                    <a:pt x="144" y="193"/>
                  </a:cubicBezTo>
                  <a:cubicBezTo>
                    <a:pt x="139" y="192"/>
                    <a:pt x="136" y="198"/>
                    <a:pt x="132" y="194"/>
                  </a:cubicBezTo>
                  <a:cubicBezTo>
                    <a:pt x="132" y="193"/>
                    <a:pt x="135" y="194"/>
                    <a:pt x="135" y="192"/>
                  </a:cubicBezTo>
                  <a:cubicBezTo>
                    <a:pt x="99" y="194"/>
                    <a:pt x="59" y="191"/>
                    <a:pt x="27" y="194"/>
                  </a:cubicBezTo>
                  <a:cubicBezTo>
                    <a:pt x="25" y="191"/>
                    <a:pt x="18" y="194"/>
                    <a:pt x="15" y="191"/>
                  </a:cubicBezTo>
                  <a:cubicBezTo>
                    <a:pt x="14" y="124"/>
                    <a:pt x="15" y="82"/>
                    <a:pt x="14" y="14"/>
                  </a:cubicBezTo>
                  <a:cubicBezTo>
                    <a:pt x="25" y="15"/>
                    <a:pt x="38" y="17"/>
                    <a:pt x="46" y="12"/>
                  </a:cubicBezTo>
                  <a:cubicBezTo>
                    <a:pt x="46" y="8"/>
                    <a:pt x="46" y="6"/>
                    <a:pt x="45" y="3"/>
                  </a:cubicBezTo>
                  <a:cubicBezTo>
                    <a:pt x="35" y="1"/>
                    <a:pt x="13" y="0"/>
                    <a:pt x="3" y="3"/>
                  </a:cubicBezTo>
                  <a:cubicBezTo>
                    <a:pt x="0" y="5"/>
                    <a:pt x="4" y="12"/>
                    <a:pt x="1" y="14"/>
                  </a:cubicBezTo>
                  <a:cubicBezTo>
                    <a:pt x="1" y="16"/>
                    <a:pt x="1" y="18"/>
                    <a:pt x="1" y="20"/>
                  </a:cubicBezTo>
                  <a:cubicBezTo>
                    <a:pt x="4" y="86"/>
                    <a:pt x="3" y="137"/>
                    <a:pt x="4" y="202"/>
                  </a:cubicBezTo>
                  <a:cubicBezTo>
                    <a:pt x="27" y="207"/>
                    <a:pt x="57" y="204"/>
                    <a:pt x="85" y="204"/>
                  </a:cubicBezTo>
                  <a:cubicBezTo>
                    <a:pt x="110" y="204"/>
                    <a:pt x="142" y="209"/>
                    <a:pt x="157" y="201"/>
                  </a:cubicBezTo>
                  <a:cubicBezTo>
                    <a:pt x="157" y="195"/>
                    <a:pt x="157" y="189"/>
                    <a:pt x="157" y="184"/>
                  </a:cubicBezTo>
                  <a:cubicBezTo>
                    <a:pt x="155" y="159"/>
                    <a:pt x="155" y="127"/>
                    <a:pt x="157" y="102"/>
                  </a:cubicBezTo>
                  <a:cubicBezTo>
                    <a:pt x="157" y="94"/>
                    <a:pt x="157" y="85"/>
                    <a:pt x="157" y="77"/>
                  </a:cubicBezTo>
                  <a:cubicBezTo>
                    <a:pt x="155" y="76"/>
                    <a:pt x="155" y="68"/>
                    <a:pt x="157" y="67"/>
                  </a:cubicBezTo>
                  <a:cubicBezTo>
                    <a:pt x="157" y="65"/>
                    <a:pt x="157" y="63"/>
                    <a:pt x="15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8F307ADE-0759-4C60-A350-4F9682E3A6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78" y="2053"/>
              <a:ext cx="94" cy="66"/>
            </a:xfrm>
            <a:custGeom>
              <a:avLst/>
              <a:gdLst>
                <a:gd name="T0" fmla="*/ 2 w 68"/>
                <a:gd name="T1" fmla="*/ 38 h 48"/>
                <a:gd name="T2" fmla="*/ 25 w 68"/>
                <a:gd name="T3" fmla="*/ 43 h 48"/>
                <a:gd name="T4" fmla="*/ 32 w 68"/>
                <a:gd name="T5" fmla="*/ 43 h 48"/>
                <a:gd name="T6" fmla="*/ 57 w 68"/>
                <a:gd name="T7" fmla="*/ 44 h 48"/>
                <a:gd name="T8" fmla="*/ 59 w 68"/>
                <a:gd name="T9" fmla="*/ 10 h 48"/>
                <a:gd name="T10" fmla="*/ 35 w 68"/>
                <a:gd name="T11" fmla="*/ 0 h 48"/>
                <a:gd name="T12" fmla="*/ 31 w 68"/>
                <a:gd name="T13" fmla="*/ 0 h 48"/>
                <a:gd name="T14" fmla="*/ 17 w 68"/>
                <a:gd name="T15" fmla="*/ 9 h 48"/>
                <a:gd name="T16" fmla="*/ 4 w 68"/>
                <a:gd name="T17" fmla="*/ 9 h 48"/>
                <a:gd name="T18" fmla="*/ 2 w 68"/>
                <a:gd name="T19" fmla="*/ 38 h 48"/>
                <a:gd name="T20" fmla="*/ 10 w 68"/>
                <a:gd name="T21" fmla="*/ 17 h 48"/>
                <a:gd name="T22" fmla="*/ 29 w 68"/>
                <a:gd name="T23" fmla="*/ 13 h 48"/>
                <a:gd name="T24" fmla="*/ 47 w 68"/>
                <a:gd name="T25" fmla="*/ 20 h 48"/>
                <a:gd name="T26" fmla="*/ 47 w 68"/>
                <a:gd name="T27" fmla="*/ 31 h 48"/>
                <a:gd name="T28" fmla="*/ 10 w 68"/>
                <a:gd name="T29" fmla="*/ 33 h 48"/>
                <a:gd name="T30" fmla="*/ 10 w 68"/>
                <a:gd name="T31" fmla="*/ 1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" h="48">
                  <a:moveTo>
                    <a:pt x="2" y="38"/>
                  </a:moveTo>
                  <a:cubicBezTo>
                    <a:pt x="9" y="44"/>
                    <a:pt x="17" y="43"/>
                    <a:pt x="25" y="43"/>
                  </a:cubicBezTo>
                  <a:cubicBezTo>
                    <a:pt x="22" y="47"/>
                    <a:pt x="32" y="46"/>
                    <a:pt x="32" y="43"/>
                  </a:cubicBezTo>
                  <a:cubicBezTo>
                    <a:pt x="36" y="45"/>
                    <a:pt x="50" y="48"/>
                    <a:pt x="57" y="44"/>
                  </a:cubicBezTo>
                  <a:cubicBezTo>
                    <a:pt x="68" y="38"/>
                    <a:pt x="58" y="19"/>
                    <a:pt x="59" y="10"/>
                  </a:cubicBezTo>
                  <a:cubicBezTo>
                    <a:pt x="50" y="5"/>
                    <a:pt x="40" y="7"/>
                    <a:pt x="35" y="0"/>
                  </a:cubicBezTo>
                  <a:cubicBezTo>
                    <a:pt x="33" y="0"/>
                    <a:pt x="32" y="0"/>
                    <a:pt x="31" y="0"/>
                  </a:cubicBezTo>
                  <a:cubicBezTo>
                    <a:pt x="24" y="0"/>
                    <a:pt x="21" y="5"/>
                    <a:pt x="17" y="9"/>
                  </a:cubicBezTo>
                  <a:cubicBezTo>
                    <a:pt x="13" y="9"/>
                    <a:pt x="8" y="9"/>
                    <a:pt x="4" y="9"/>
                  </a:cubicBezTo>
                  <a:cubicBezTo>
                    <a:pt x="0" y="15"/>
                    <a:pt x="3" y="29"/>
                    <a:pt x="2" y="38"/>
                  </a:cubicBezTo>
                  <a:close/>
                  <a:moveTo>
                    <a:pt x="10" y="17"/>
                  </a:moveTo>
                  <a:cubicBezTo>
                    <a:pt x="18" y="17"/>
                    <a:pt x="26" y="22"/>
                    <a:pt x="29" y="13"/>
                  </a:cubicBezTo>
                  <a:cubicBezTo>
                    <a:pt x="29" y="19"/>
                    <a:pt x="40" y="21"/>
                    <a:pt x="47" y="20"/>
                  </a:cubicBezTo>
                  <a:cubicBezTo>
                    <a:pt x="47" y="26"/>
                    <a:pt x="48" y="26"/>
                    <a:pt x="47" y="31"/>
                  </a:cubicBezTo>
                  <a:cubicBezTo>
                    <a:pt x="36" y="34"/>
                    <a:pt x="24" y="32"/>
                    <a:pt x="10" y="33"/>
                  </a:cubicBezTo>
                  <a:cubicBezTo>
                    <a:pt x="11" y="29"/>
                    <a:pt x="9" y="23"/>
                    <a:pt x="1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" name="Group 20">
            <a:extLst>
              <a:ext uri="{FF2B5EF4-FFF2-40B4-BE49-F238E27FC236}">
                <a16:creationId xmlns:a16="http://schemas.microsoft.com/office/drawing/2014/main" id="{6A464D64-9D4A-4CC9-A87F-D402117566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626157" y="1612158"/>
            <a:ext cx="491429" cy="491429"/>
            <a:chOff x="3781" y="2068"/>
            <a:chExt cx="275" cy="275"/>
          </a:xfrm>
          <a:solidFill>
            <a:schemeClr val="tx1"/>
          </a:solidFill>
        </p:grpSpPr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BC1386EF-A115-41CA-B119-A752E0A4B0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1" y="2068"/>
              <a:ext cx="275" cy="275"/>
            </a:xfrm>
            <a:custGeom>
              <a:avLst/>
              <a:gdLst>
                <a:gd name="T0" fmla="*/ 158 w 199"/>
                <a:gd name="T1" fmla="*/ 141 h 200"/>
                <a:gd name="T2" fmla="*/ 143 w 199"/>
                <a:gd name="T3" fmla="*/ 124 h 200"/>
                <a:gd name="T4" fmla="*/ 139 w 199"/>
                <a:gd name="T5" fmla="*/ 118 h 200"/>
                <a:gd name="T6" fmla="*/ 139 w 199"/>
                <a:gd name="T7" fmla="*/ 69 h 200"/>
                <a:gd name="T8" fmla="*/ 74 w 199"/>
                <a:gd name="T9" fmla="*/ 0 h 200"/>
                <a:gd name="T10" fmla="*/ 0 w 199"/>
                <a:gd name="T11" fmla="*/ 62 h 200"/>
                <a:gd name="T12" fmla="*/ 13 w 199"/>
                <a:gd name="T13" fmla="*/ 111 h 200"/>
                <a:gd name="T14" fmla="*/ 115 w 199"/>
                <a:gd name="T15" fmla="*/ 123 h 200"/>
                <a:gd name="T16" fmla="*/ 120 w 199"/>
                <a:gd name="T17" fmla="*/ 136 h 200"/>
                <a:gd name="T18" fmla="*/ 195 w 199"/>
                <a:gd name="T19" fmla="*/ 179 h 200"/>
                <a:gd name="T20" fmla="*/ 64 w 199"/>
                <a:gd name="T21" fmla="*/ 16 h 200"/>
                <a:gd name="T22" fmla="*/ 60 w 199"/>
                <a:gd name="T23" fmla="*/ 16 h 200"/>
                <a:gd name="T24" fmla="*/ 52 w 199"/>
                <a:gd name="T25" fmla="*/ 18 h 200"/>
                <a:gd name="T26" fmla="*/ 52 w 199"/>
                <a:gd name="T27" fmla="*/ 18 h 200"/>
                <a:gd name="T28" fmla="*/ 15 w 199"/>
                <a:gd name="T29" fmla="*/ 80 h 200"/>
                <a:gd name="T30" fmla="*/ 39 w 199"/>
                <a:gd name="T31" fmla="*/ 28 h 200"/>
                <a:gd name="T32" fmla="*/ 24 w 199"/>
                <a:gd name="T33" fmla="*/ 40 h 200"/>
                <a:gd name="T34" fmla="*/ 13 w 199"/>
                <a:gd name="T35" fmla="*/ 81 h 200"/>
                <a:gd name="T36" fmla="*/ 20 w 199"/>
                <a:gd name="T37" fmla="*/ 95 h 200"/>
                <a:gd name="T38" fmla="*/ 23 w 199"/>
                <a:gd name="T39" fmla="*/ 106 h 200"/>
                <a:gd name="T40" fmla="*/ 29 w 199"/>
                <a:gd name="T41" fmla="*/ 108 h 200"/>
                <a:gd name="T42" fmla="*/ 48 w 199"/>
                <a:gd name="T43" fmla="*/ 36 h 200"/>
                <a:gd name="T44" fmla="*/ 67 w 199"/>
                <a:gd name="T45" fmla="*/ 46 h 200"/>
                <a:gd name="T46" fmla="*/ 93 w 199"/>
                <a:gd name="T47" fmla="*/ 53 h 200"/>
                <a:gd name="T48" fmla="*/ 51 w 199"/>
                <a:gd name="T49" fmla="*/ 37 h 200"/>
                <a:gd name="T50" fmla="*/ 95 w 199"/>
                <a:gd name="T51" fmla="*/ 108 h 200"/>
                <a:gd name="T52" fmla="*/ 75 w 199"/>
                <a:gd name="T53" fmla="*/ 114 h 200"/>
                <a:gd name="T54" fmla="*/ 45 w 199"/>
                <a:gd name="T55" fmla="*/ 106 h 200"/>
                <a:gd name="T56" fmla="*/ 48 w 199"/>
                <a:gd name="T57" fmla="*/ 36 h 200"/>
                <a:gd name="T58" fmla="*/ 43 w 199"/>
                <a:gd name="T59" fmla="*/ 123 h 200"/>
                <a:gd name="T60" fmla="*/ 37 w 199"/>
                <a:gd name="T61" fmla="*/ 117 h 200"/>
                <a:gd name="T62" fmla="*/ 67 w 199"/>
                <a:gd name="T63" fmla="*/ 125 h 200"/>
                <a:gd name="T64" fmla="*/ 94 w 199"/>
                <a:gd name="T65" fmla="*/ 23 h 200"/>
                <a:gd name="T66" fmla="*/ 74 w 199"/>
                <a:gd name="T67" fmla="*/ 15 h 200"/>
                <a:gd name="T68" fmla="*/ 130 w 199"/>
                <a:gd name="T69" fmla="*/ 81 h 200"/>
                <a:gd name="T70" fmla="*/ 174 w 199"/>
                <a:gd name="T71" fmla="*/ 178 h 200"/>
                <a:gd name="T72" fmla="*/ 159 w 199"/>
                <a:gd name="T73" fmla="*/ 164 h 200"/>
                <a:gd name="T74" fmla="*/ 132 w 199"/>
                <a:gd name="T75" fmla="*/ 133 h 200"/>
                <a:gd name="T76" fmla="*/ 187 w 199"/>
                <a:gd name="T77" fmla="*/ 18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99" h="200">
                  <a:moveTo>
                    <a:pt x="195" y="179"/>
                  </a:moveTo>
                  <a:cubicBezTo>
                    <a:pt x="189" y="168"/>
                    <a:pt x="166" y="150"/>
                    <a:pt x="158" y="141"/>
                  </a:cubicBezTo>
                  <a:cubicBezTo>
                    <a:pt x="157" y="140"/>
                    <a:pt x="159" y="134"/>
                    <a:pt x="157" y="137"/>
                  </a:cubicBezTo>
                  <a:cubicBezTo>
                    <a:pt x="155" y="135"/>
                    <a:pt x="149" y="130"/>
                    <a:pt x="143" y="124"/>
                  </a:cubicBezTo>
                  <a:cubicBezTo>
                    <a:pt x="146" y="124"/>
                    <a:pt x="146" y="126"/>
                    <a:pt x="145" y="123"/>
                  </a:cubicBezTo>
                  <a:cubicBezTo>
                    <a:pt x="145" y="124"/>
                    <a:pt x="140" y="121"/>
                    <a:pt x="139" y="118"/>
                  </a:cubicBezTo>
                  <a:cubicBezTo>
                    <a:pt x="134" y="117"/>
                    <a:pt x="130" y="120"/>
                    <a:pt x="127" y="117"/>
                  </a:cubicBezTo>
                  <a:cubicBezTo>
                    <a:pt x="135" y="106"/>
                    <a:pt x="145" y="83"/>
                    <a:pt x="139" y="69"/>
                  </a:cubicBezTo>
                  <a:cubicBezTo>
                    <a:pt x="141" y="69"/>
                    <a:pt x="140" y="72"/>
                    <a:pt x="142" y="72"/>
                  </a:cubicBezTo>
                  <a:cubicBezTo>
                    <a:pt x="138" y="30"/>
                    <a:pt x="116" y="6"/>
                    <a:pt x="74" y="0"/>
                  </a:cubicBezTo>
                  <a:cubicBezTo>
                    <a:pt x="72" y="0"/>
                    <a:pt x="71" y="0"/>
                    <a:pt x="69" y="0"/>
                  </a:cubicBezTo>
                  <a:cubicBezTo>
                    <a:pt x="30" y="5"/>
                    <a:pt x="9" y="25"/>
                    <a:pt x="0" y="62"/>
                  </a:cubicBezTo>
                  <a:cubicBezTo>
                    <a:pt x="0" y="67"/>
                    <a:pt x="0" y="72"/>
                    <a:pt x="0" y="76"/>
                  </a:cubicBezTo>
                  <a:cubicBezTo>
                    <a:pt x="1" y="91"/>
                    <a:pt x="8" y="100"/>
                    <a:pt x="13" y="111"/>
                  </a:cubicBezTo>
                  <a:cubicBezTo>
                    <a:pt x="26" y="126"/>
                    <a:pt x="47" y="141"/>
                    <a:pt x="75" y="140"/>
                  </a:cubicBezTo>
                  <a:cubicBezTo>
                    <a:pt x="92" y="139"/>
                    <a:pt x="104" y="132"/>
                    <a:pt x="115" y="123"/>
                  </a:cubicBezTo>
                  <a:cubicBezTo>
                    <a:pt x="117" y="125"/>
                    <a:pt x="119" y="127"/>
                    <a:pt x="121" y="129"/>
                  </a:cubicBezTo>
                  <a:cubicBezTo>
                    <a:pt x="121" y="132"/>
                    <a:pt x="119" y="133"/>
                    <a:pt x="120" y="136"/>
                  </a:cubicBezTo>
                  <a:cubicBezTo>
                    <a:pt x="137" y="158"/>
                    <a:pt x="159" y="176"/>
                    <a:pt x="179" y="196"/>
                  </a:cubicBezTo>
                  <a:cubicBezTo>
                    <a:pt x="192" y="200"/>
                    <a:pt x="199" y="187"/>
                    <a:pt x="195" y="179"/>
                  </a:cubicBezTo>
                  <a:close/>
                  <a:moveTo>
                    <a:pt x="67" y="17"/>
                  </a:moveTo>
                  <a:cubicBezTo>
                    <a:pt x="66" y="17"/>
                    <a:pt x="66" y="16"/>
                    <a:pt x="64" y="16"/>
                  </a:cubicBezTo>
                  <a:cubicBezTo>
                    <a:pt x="63" y="17"/>
                    <a:pt x="63" y="18"/>
                    <a:pt x="62" y="19"/>
                  </a:cubicBezTo>
                  <a:cubicBezTo>
                    <a:pt x="61" y="19"/>
                    <a:pt x="62" y="16"/>
                    <a:pt x="60" y="16"/>
                  </a:cubicBezTo>
                  <a:cubicBezTo>
                    <a:pt x="61" y="14"/>
                    <a:pt x="67" y="13"/>
                    <a:pt x="67" y="17"/>
                  </a:cubicBezTo>
                  <a:close/>
                  <a:moveTo>
                    <a:pt x="52" y="18"/>
                  </a:moveTo>
                  <a:cubicBezTo>
                    <a:pt x="50" y="20"/>
                    <a:pt x="45" y="23"/>
                    <a:pt x="43" y="22"/>
                  </a:cubicBezTo>
                  <a:cubicBezTo>
                    <a:pt x="45" y="19"/>
                    <a:pt x="49" y="19"/>
                    <a:pt x="52" y="18"/>
                  </a:cubicBezTo>
                  <a:close/>
                  <a:moveTo>
                    <a:pt x="13" y="81"/>
                  </a:moveTo>
                  <a:cubicBezTo>
                    <a:pt x="13" y="80"/>
                    <a:pt x="14" y="80"/>
                    <a:pt x="15" y="80"/>
                  </a:cubicBezTo>
                  <a:cubicBezTo>
                    <a:pt x="11" y="53"/>
                    <a:pt x="24" y="31"/>
                    <a:pt x="42" y="23"/>
                  </a:cubicBezTo>
                  <a:cubicBezTo>
                    <a:pt x="41" y="23"/>
                    <a:pt x="41" y="27"/>
                    <a:pt x="39" y="28"/>
                  </a:cubicBezTo>
                  <a:cubicBezTo>
                    <a:pt x="39" y="29"/>
                    <a:pt x="39" y="26"/>
                    <a:pt x="38" y="26"/>
                  </a:cubicBezTo>
                  <a:cubicBezTo>
                    <a:pt x="34" y="27"/>
                    <a:pt x="27" y="36"/>
                    <a:pt x="24" y="40"/>
                  </a:cubicBezTo>
                  <a:cubicBezTo>
                    <a:pt x="14" y="53"/>
                    <a:pt x="16" y="69"/>
                    <a:pt x="17" y="86"/>
                  </a:cubicBezTo>
                  <a:cubicBezTo>
                    <a:pt x="14" y="86"/>
                    <a:pt x="16" y="81"/>
                    <a:pt x="13" y="81"/>
                  </a:cubicBezTo>
                  <a:close/>
                  <a:moveTo>
                    <a:pt x="17" y="87"/>
                  </a:moveTo>
                  <a:cubicBezTo>
                    <a:pt x="20" y="87"/>
                    <a:pt x="19" y="92"/>
                    <a:pt x="20" y="95"/>
                  </a:cubicBezTo>
                  <a:cubicBezTo>
                    <a:pt x="18" y="93"/>
                    <a:pt x="17" y="90"/>
                    <a:pt x="17" y="87"/>
                  </a:cubicBezTo>
                  <a:close/>
                  <a:moveTo>
                    <a:pt x="23" y="106"/>
                  </a:moveTo>
                  <a:cubicBezTo>
                    <a:pt x="24" y="105"/>
                    <a:pt x="26" y="105"/>
                    <a:pt x="25" y="102"/>
                  </a:cubicBezTo>
                  <a:cubicBezTo>
                    <a:pt x="27" y="103"/>
                    <a:pt x="29" y="104"/>
                    <a:pt x="29" y="108"/>
                  </a:cubicBezTo>
                  <a:cubicBezTo>
                    <a:pt x="26" y="108"/>
                    <a:pt x="27" y="105"/>
                    <a:pt x="23" y="106"/>
                  </a:cubicBezTo>
                  <a:close/>
                  <a:moveTo>
                    <a:pt x="48" y="36"/>
                  </a:moveTo>
                  <a:cubicBezTo>
                    <a:pt x="47" y="38"/>
                    <a:pt x="33" y="54"/>
                    <a:pt x="46" y="56"/>
                  </a:cubicBezTo>
                  <a:cubicBezTo>
                    <a:pt x="53" y="57"/>
                    <a:pt x="58" y="46"/>
                    <a:pt x="67" y="46"/>
                  </a:cubicBezTo>
                  <a:cubicBezTo>
                    <a:pt x="73" y="47"/>
                    <a:pt x="80" y="47"/>
                    <a:pt x="86" y="48"/>
                  </a:cubicBezTo>
                  <a:cubicBezTo>
                    <a:pt x="86" y="52"/>
                    <a:pt x="91" y="52"/>
                    <a:pt x="93" y="53"/>
                  </a:cubicBezTo>
                  <a:cubicBezTo>
                    <a:pt x="95" y="53"/>
                    <a:pt x="96" y="52"/>
                    <a:pt x="97" y="51"/>
                  </a:cubicBezTo>
                  <a:cubicBezTo>
                    <a:pt x="94" y="32"/>
                    <a:pt x="56" y="32"/>
                    <a:pt x="51" y="37"/>
                  </a:cubicBezTo>
                  <a:cubicBezTo>
                    <a:pt x="53" y="30"/>
                    <a:pt x="67" y="30"/>
                    <a:pt x="74" y="27"/>
                  </a:cubicBezTo>
                  <a:cubicBezTo>
                    <a:pt x="111" y="30"/>
                    <a:pt x="131" y="84"/>
                    <a:pt x="95" y="108"/>
                  </a:cubicBezTo>
                  <a:cubicBezTo>
                    <a:pt x="89" y="106"/>
                    <a:pt x="86" y="114"/>
                    <a:pt x="83" y="110"/>
                  </a:cubicBezTo>
                  <a:cubicBezTo>
                    <a:pt x="81" y="114"/>
                    <a:pt x="77" y="111"/>
                    <a:pt x="75" y="114"/>
                  </a:cubicBezTo>
                  <a:cubicBezTo>
                    <a:pt x="73" y="114"/>
                    <a:pt x="73" y="112"/>
                    <a:pt x="73" y="110"/>
                  </a:cubicBezTo>
                  <a:cubicBezTo>
                    <a:pt x="64" y="116"/>
                    <a:pt x="61" y="106"/>
                    <a:pt x="45" y="106"/>
                  </a:cubicBezTo>
                  <a:cubicBezTo>
                    <a:pt x="49" y="104"/>
                    <a:pt x="37" y="96"/>
                    <a:pt x="35" y="92"/>
                  </a:cubicBezTo>
                  <a:cubicBezTo>
                    <a:pt x="23" y="71"/>
                    <a:pt x="31" y="49"/>
                    <a:pt x="48" y="36"/>
                  </a:cubicBezTo>
                  <a:close/>
                  <a:moveTo>
                    <a:pt x="58" y="130"/>
                  </a:moveTo>
                  <a:cubicBezTo>
                    <a:pt x="54" y="126"/>
                    <a:pt x="49" y="125"/>
                    <a:pt x="43" y="123"/>
                  </a:cubicBezTo>
                  <a:cubicBezTo>
                    <a:pt x="43" y="122"/>
                    <a:pt x="43" y="122"/>
                    <a:pt x="44" y="121"/>
                  </a:cubicBezTo>
                  <a:cubicBezTo>
                    <a:pt x="42" y="122"/>
                    <a:pt x="38" y="120"/>
                    <a:pt x="37" y="117"/>
                  </a:cubicBezTo>
                  <a:cubicBezTo>
                    <a:pt x="36" y="118"/>
                    <a:pt x="31" y="115"/>
                    <a:pt x="34" y="113"/>
                  </a:cubicBezTo>
                  <a:cubicBezTo>
                    <a:pt x="43" y="119"/>
                    <a:pt x="56" y="124"/>
                    <a:pt x="67" y="125"/>
                  </a:cubicBezTo>
                  <a:cubicBezTo>
                    <a:pt x="101" y="122"/>
                    <a:pt x="127" y="101"/>
                    <a:pt x="122" y="63"/>
                  </a:cubicBezTo>
                  <a:cubicBezTo>
                    <a:pt x="120" y="43"/>
                    <a:pt x="107" y="34"/>
                    <a:pt x="94" y="23"/>
                  </a:cubicBezTo>
                  <a:cubicBezTo>
                    <a:pt x="91" y="23"/>
                    <a:pt x="90" y="21"/>
                    <a:pt x="86" y="22"/>
                  </a:cubicBezTo>
                  <a:cubicBezTo>
                    <a:pt x="87" y="15"/>
                    <a:pt x="74" y="22"/>
                    <a:pt x="74" y="15"/>
                  </a:cubicBezTo>
                  <a:cubicBezTo>
                    <a:pt x="89" y="14"/>
                    <a:pt x="106" y="25"/>
                    <a:pt x="117" y="33"/>
                  </a:cubicBezTo>
                  <a:cubicBezTo>
                    <a:pt x="125" y="49"/>
                    <a:pt x="133" y="61"/>
                    <a:pt x="130" y="81"/>
                  </a:cubicBezTo>
                  <a:cubicBezTo>
                    <a:pt x="125" y="113"/>
                    <a:pt x="94" y="136"/>
                    <a:pt x="58" y="130"/>
                  </a:cubicBezTo>
                  <a:close/>
                  <a:moveTo>
                    <a:pt x="174" y="178"/>
                  </a:moveTo>
                  <a:cubicBezTo>
                    <a:pt x="177" y="176"/>
                    <a:pt x="174" y="175"/>
                    <a:pt x="173" y="172"/>
                  </a:cubicBezTo>
                  <a:cubicBezTo>
                    <a:pt x="170" y="177"/>
                    <a:pt x="169" y="162"/>
                    <a:pt x="159" y="164"/>
                  </a:cubicBezTo>
                  <a:cubicBezTo>
                    <a:pt x="159" y="163"/>
                    <a:pt x="161" y="163"/>
                    <a:pt x="161" y="163"/>
                  </a:cubicBezTo>
                  <a:cubicBezTo>
                    <a:pt x="151" y="151"/>
                    <a:pt x="140" y="146"/>
                    <a:pt x="132" y="133"/>
                  </a:cubicBezTo>
                  <a:cubicBezTo>
                    <a:pt x="139" y="134"/>
                    <a:pt x="140" y="142"/>
                    <a:pt x="148" y="143"/>
                  </a:cubicBezTo>
                  <a:cubicBezTo>
                    <a:pt x="158" y="160"/>
                    <a:pt x="179" y="167"/>
                    <a:pt x="187" y="187"/>
                  </a:cubicBezTo>
                  <a:cubicBezTo>
                    <a:pt x="179" y="190"/>
                    <a:pt x="180" y="180"/>
                    <a:pt x="174" y="1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80EB03B7-2F7C-4CA3-8F3A-DE5C3B8A8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2" y="2227"/>
              <a:ext cx="1" cy="1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25">
            <a:extLst>
              <a:ext uri="{FF2B5EF4-FFF2-40B4-BE49-F238E27FC236}">
                <a16:creationId xmlns:a16="http://schemas.microsoft.com/office/drawing/2014/main" id="{A8519CE3-A843-479F-BB0D-A96D9E9CEE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95250" y="1569931"/>
            <a:ext cx="383360" cy="551622"/>
            <a:chOff x="3808" y="2044"/>
            <a:chExt cx="221" cy="318"/>
          </a:xfrm>
          <a:solidFill>
            <a:schemeClr val="tx1"/>
          </a:solidFill>
        </p:grpSpPr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5673EB31-30EA-4291-BDF0-D18F3CB249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3" y="2095"/>
              <a:ext cx="25" cy="48"/>
            </a:xfrm>
            <a:custGeom>
              <a:avLst/>
              <a:gdLst>
                <a:gd name="T0" fmla="*/ 0 w 18"/>
                <a:gd name="T1" fmla="*/ 9 h 35"/>
                <a:gd name="T2" fmla="*/ 4 w 18"/>
                <a:gd name="T3" fmla="*/ 29 h 35"/>
                <a:gd name="T4" fmla="*/ 13 w 18"/>
                <a:gd name="T5" fmla="*/ 6 h 35"/>
                <a:gd name="T6" fmla="*/ 0 w 18"/>
                <a:gd name="T7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5">
                  <a:moveTo>
                    <a:pt x="0" y="9"/>
                  </a:moveTo>
                  <a:cubicBezTo>
                    <a:pt x="2" y="13"/>
                    <a:pt x="1" y="22"/>
                    <a:pt x="4" y="29"/>
                  </a:cubicBezTo>
                  <a:cubicBezTo>
                    <a:pt x="18" y="35"/>
                    <a:pt x="13" y="17"/>
                    <a:pt x="13" y="6"/>
                  </a:cubicBezTo>
                  <a:cubicBezTo>
                    <a:pt x="8" y="0"/>
                    <a:pt x="2" y="7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B20F87D1-3C07-4DD7-9461-E5E009FB23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0" y="2162"/>
              <a:ext cx="47" cy="47"/>
            </a:xfrm>
            <a:custGeom>
              <a:avLst/>
              <a:gdLst>
                <a:gd name="T0" fmla="*/ 6 w 34"/>
                <a:gd name="T1" fmla="*/ 2 h 34"/>
                <a:gd name="T2" fmla="*/ 4 w 34"/>
                <a:gd name="T3" fmla="*/ 22 h 34"/>
                <a:gd name="T4" fmla="*/ 30 w 34"/>
                <a:gd name="T5" fmla="*/ 21 h 34"/>
                <a:gd name="T6" fmla="*/ 10 w 34"/>
                <a:gd name="T7" fmla="*/ 2 h 34"/>
                <a:gd name="T8" fmla="*/ 6 w 34"/>
                <a:gd name="T9" fmla="*/ 2 h 34"/>
                <a:gd name="T10" fmla="*/ 19 w 34"/>
                <a:gd name="T11" fmla="*/ 13 h 34"/>
                <a:gd name="T12" fmla="*/ 21 w 34"/>
                <a:gd name="T13" fmla="*/ 17 h 34"/>
                <a:gd name="T14" fmla="*/ 17 w 34"/>
                <a:gd name="T15" fmla="*/ 19 h 34"/>
                <a:gd name="T16" fmla="*/ 19 w 34"/>
                <a:gd name="T17" fmla="*/ 1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34">
                  <a:moveTo>
                    <a:pt x="6" y="2"/>
                  </a:moveTo>
                  <a:cubicBezTo>
                    <a:pt x="3" y="11"/>
                    <a:pt x="0" y="15"/>
                    <a:pt x="4" y="22"/>
                  </a:cubicBezTo>
                  <a:cubicBezTo>
                    <a:pt x="10" y="34"/>
                    <a:pt x="26" y="31"/>
                    <a:pt x="30" y="21"/>
                  </a:cubicBezTo>
                  <a:cubicBezTo>
                    <a:pt x="34" y="9"/>
                    <a:pt x="25" y="0"/>
                    <a:pt x="10" y="2"/>
                  </a:cubicBezTo>
                  <a:cubicBezTo>
                    <a:pt x="11" y="2"/>
                    <a:pt x="10" y="5"/>
                    <a:pt x="6" y="2"/>
                  </a:cubicBezTo>
                  <a:close/>
                  <a:moveTo>
                    <a:pt x="19" y="13"/>
                  </a:moveTo>
                  <a:cubicBezTo>
                    <a:pt x="23" y="13"/>
                    <a:pt x="19" y="17"/>
                    <a:pt x="21" y="17"/>
                  </a:cubicBezTo>
                  <a:cubicBezTo>
                    <a:pt x="21" y="18"/>
                    <a:pt x="19" y="19"/>
                    <a:pt x="17" y="19"/>
                  </a:cubicBezTo>
                  <a:cubicBezTo>
                    <a:pt x="16" y="15"/>
                    <a:pt x="20" y="16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1DD30DAA-3F23-464F-8923-672DCB2CF0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41" y="2165"/>
              <a:ext cx="44" cy="43"/>
            </a:xfrm>
            <a:custGeom>
              <a:avLst/>
              <a:gdLst>
                <a:gd name="T0" fmla="*/ 5 w 32"/>
                <a:gd name="T1" fmla="*/ 0 h 31"/>
                <a:gd name="T2" fmla="*/ 4 w 32"/>
                <a:gd name="T3" fmla="*/ 4 h 31"/>
                <a:gd name="T4" fmla="*/ 11 w 32"/>
                <a:gd name="T5" fmla="*/ 27 h 31"/>
                <a:gd name="T6" fmla="*/ 29 w 32"/>
                <a:gd name="T7" fmla="*/ 9 h 31"/>
                <a:gd name="T8" fmla="*/ 5 w 32"/>
                <a:gd name="T9" fmla="*/ 0 h 31"/>
                <a:gd name="T10" fmla="*/ 17 w 32"/>
                <a:gd name="T11" fmla="*/ 17 h 31"/>
                <a:gd name="T12" fmla="*/ 18 w 32"/>
                <a:gd name="T13" fmla="*/ 12 h 31"/>
                <a:gd name="T14" fmla="*/ 17 w 32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1">
                  <a:moveTo>
                    <a:pt x="5" y="0"/>
                  </a:moveTo>
                  <a:cubicBezTo>
                    <a:pt x="5" y="3"/>
                    <a:pt x="5" y="3"/>
                    <a:pt x="4" y="4"/>
                  </a:cubicBezTo>
                  <a:cubicBezTo>
                    <a:pt x="1" y="9"/>
                    <a:pt x="0" y="24"/>
                    <a:pt x="11" y="27"/>
                  </a:cubicBezTo>
                  <a:cubicBezTo>
                    <a:pt x="22" y="31"/>
                    <a:pt x="32" y="21"/>
                    <a:pt x="29" y="9"/>
                  </a:cubicBezTo>
                  <a:cubicBezTo>
                    <a:pt x="27" y="1"/>
                    <a:pt x="15" y="0"/>
                    <a:pt x="5" y="0"/>
                  </a:cubicBezTo>
                  <a:close/>
                  <a:moveTo>
                    <a:pt x="17" y="17"/>
                  </a:moveTo>
                  <a:cubicBezTo>
                    <a:pt x="16" y="14"/>
                    <a:pt x="17" y="13"/>
                    <a:pt x="18" y="12"/>
                  </a:cubicBezTo>
                  <a:cubicBezTo>
                    <a:pt x="21" y="11"/>
                    <a:pt x="20" y="18"/>
                    <a:pt x="1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202637A2-3FAB-4B9C-9C95-C8E6CE9E14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33" y="2208"/>
              <a:ext cx="52" cy="48"/>
            </a:xfrm>
            <a:custGeom>
              <a:avLst/>
              <a:gdLst>
                <a:gd name="T0" fmla="*/ 11 w 38"/>
                <a:gd name="T1" fmla="*/ 1 h 35"/>
                <a:gd name="T2" fmla="*/ 29 w 38"/>
                <a:gd name="T3" fmla="*/ 28 h 35"/>
                <a:gd name="T4" fmla="*/ 35 w 38"/>
                <a:gd name="T5" fmla="*/ 10 h 35"/>
                <a:gd name="T6" fmla="*/ 11 w 38"/>
                <a:gd name="T7" fmla="*/ 1 h 35"/>
                <a:gd name="T8" fmla="*/ 23 w 38"/>
                <a:gd name="T9" fmla="*/ 17 h 35"/>
                <a:gd name="T10" fmla="*/ 24 w 38"/>
                <a:gd name="T11" fmla="*/ 13 h 35"/>
                <a:gd name="T12" fmla="*/ 23 w 38"/>
                <a:gd name="T13" fmla="*/ 1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11" y="1"/>
                  </a:moveTo>
                  <a:cubicBezTo>
                    <a:pt x="0" y="13"/>
                    <a:pt x="14" y="35"/>
                    <a:pt x="29" y="28"/>
                  </a:cubicBezTo>
                  <a:cubicBezTo>
                    <a:pt x="33" y="26"/>
                    <a:pt x="38" y="18"/>
                    <a:pt x="35" y="10"/>
                  </a:cubicBezTo>
                  <a:cubicBezTo>
                    <a:pt x="32" y="0"/>
                    <a:pt x="16" y="2"/>
                    <a:pt x="11" y="1"/>
                  </a:cubicBezTo>
                  <a:close/>
                  <a:moveTo>
                    <a:pt x="23" y="17"/>
                  </a:moveTo>
                  <a:cubicBezTo>
                    <a:pt x="22" y="15"/>
                    <a:pt x="24" y="15"/>
                    <a:pt x="24" y="13"/>
                  </a:cubicBezTo>
                  <a:cubicBezTo>
                    <a:pt x="28" y="12"/>
                    <a:pt x="27" y="18"/>
                    <a:pt x="23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EAD698D1-B28A-4015-853F-7DE222FBE8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77" y="2208"/>
              <a:ext cx="64" cy="61"/>
            </a:xfrm>
            <a:custGeom>
              <a:avLst/>
              <a:gdLst>
                <a:gd name="T0" fmla="*/ 44 w 46"/>
                <a:gd name="T1" fmla="*/ 10 h 44"/>
                <a:gd name="T2" fmla="*/ 20 w 46"/>
                <a:gd name="T3" fmla="*/ 1 h 44"/>
                <a:gd name="T4" fmla="*/ 44 w 46"/>
                <a:gd name="T5" fmla="*/ 10 h 44"/>
                <a:gd name="T6" fmla="*/ 34 w 46"/>
                <a:gd name="T7" fmla="*/ 13 h 44"/>
                <a:gd name="T8" fmla="*/ 34 w 46"/>
                <a:gd name="T9" fmla="*/ 17 h 44"/>
                <a:gd name="T10" fmla="*/ 30 w 46"/>
                <a:gd name="T11" fmla="*/ 16 h 44"/>
                <a:gd name="T12" fmla="*/ 34 w 46"/>
                <a:gd name="T13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4">
                  <a:moveTo>
                    <a:pt x="44" y="10"/>
                  </a:moveTo>
                  <a:cubicBezTo>
                    <a:pt x="39" y="0"/>
                    <a:pt x="26" y="2"/>
                    <a:pt x="20" y="1"/>
                  </a:cubicBezTo>
                  <a:cubicBezTo>
                    <a:pt x="0" y="22"/>
                    <a:pt x="46" y="44"/>
                    <a:pt x="44" y="10"/>
                  </a:cubicBezTo>
                  <a:close/>
                  <a:moveTo>
                    <a:pt x="34" y="13"/>
                  </a:moveTo>
                  <a:cubicBezTo>
                    <a:pt x="34" y="14"/>
                    <a:pt x="34" y="16"/>
                    <a:pt x="34" y="17"/>
                  </a:cubicBezTo>
                  <a:cubicBezTo>
                    <a:pt x="32" y="18"/>
                    <a:pt x="31" y="17"/>
                    <a:pt x="30" y="16"/>
                  </a:cubicBezTo>
                  <a:cubicBezTo>
                    <a:pt x="30" y="14"/>
                    <a:pt x="32" y="13"/>
                    <a:pt x="3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B467B676-6F62-4EF6-9330-74881C19B9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30" y="2253"/>
              <a:ext cx="54" cy="50"/>
            </a:xfrm>
            <a:custGeom>
              <a:avLst/>
              <a:gdLst>
                <a:gd name="T0" fmla="*/ 13 w 39"/>
                <a:gd name="T1" fmla="*/ 1 h 36"/>
                <a:gd name="T2" fmla="*/ 32 w 39"/>
                <a:gd name="T3" fmla="*/ 26 h 36"/>
                <a:gd name="T4" fmla="*/ 37 w 39"/>
                <a:gd name="T5" fmla="*/ 9 h 36"/>
                <a:gd name="T6" fmla="*/ 13 w 39"/>
                <a:gd name="T7" fmla="*/ 1 h 36"/>
                <a:gd name="T8" fmla="*/ 28 w 39"/>
                <a:gd name="T9" fmla="*/ 16 h 36"/>
                <a:gd name="T10" fmla="*/ 26 w 39"/>
                <a:gd name="T11" fmla="*/ 17 h 36"/>
                <a:gd name="T12" fmla="*/ 26 w 39"/>
                <a:gd name="T13" fmla="*/ 11 h 36"/>
                <a:gd name="T14" fmla="*/ 28 w 39"/>
                <a:gd name="T15" fmla="*/ 1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6">
                  <a:moveTo>
                    <a:pt x="13" y="1"/>
                  </a:moveTo>
                  <a:cubicBezTo>
                    <a:pt x="0" y="14"/>
                    <a:pt x="19" y="36"/>
                    <a:pt x="32" y="26"/>
                  </a:cubicBezTo>
                  <a:cubicBezTo>
                    <a:pt x="35" y="24"/>
                    <a:pt x="39" y="16"/>
                    <a:pt x="37" y="9"/>
                  </a:cubicBezTo>
                  <a:cubicBezTo>
                    <a:pt x="35" y="0"/>
                    <a:pt x="22" y="0"/>
                    <a:pt x="13" y="1"/>
                  </a:cubicBezTo>
                  <a:close/>
                  <a:moveTo>
                    <a:pt x="28" y="16"/>
                  </a:moveTo>
                  <a:cubicBezTo>
                    <a:pt x="27" y="16"/>
                    <a:pt x="26" y="16"/>
                    <a:pt x="26" y="17"/>
                  </a:cubicBezTo>
                  <a:cubicBezTo>
                    <a:pt x="23" y="16"/>
                    <a:pt x="26" y="13"/>
                    <a:pt x="26" y="11"/>
                  </a:cubicBezTo>
                  <a:cubicBezTo>
                    <a:pt x="30" y="11"/>
                    <a:pt x="27" y="13"/>
                    <a:pt x="2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74DDEFEB-BFCA-4E3A-B3CA-7B8E38EFE5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87" y="2253"/>
              <a:ext cx="59" cy="50"/>
            </a:xfrm>
            <a:custGeom>
              <a:avLst/>
              <a:gdLst>
                <a:gd name="T0" fmla="*/ 37 w 43"/>
                <a:gd name="T1" fmla="*/ 9 h 36"/>
                <a:gd name="T2" fmla="*/ 13 w 43"/>
                <a:gd name="T3" fmla="*/ 1 h 36"/>
                <a:gd name="T4" fmla="*/ 9 w 43"/>
                <a:gd name="T5" fmla="*/ 6 h 36"/>
                <a:gd name="T6" fmla="*/ 37 w 43"/>
                <a:gd name="T7" fmla="*/ 9 h 36"/>
                <a:gd name="T8" fmla="*/ 25 w 43"/>
                <a:gd name="T9" fmla="*/ 11 h 36"/>
                <a:gd name="T10" fmla="*/ 27 w 43"/>
                <a:gd name="T11" fmla="*/ 16 h 36"/>
                <a:gd name="T12" fmla="*/ 25 w 43"/>
                <a:gd name="T13" fmla="*/ 17 h 36"/>
                <a:gd name="T14" fmla="*/ 25 w 43"/>
                <a:gd name="T15" fmla="*/ 1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36">
                  <a:moveTo>
                    <a:pt x="37" y="9"/>
                  </a:moveTo>
                  <a:cubicBezTo>
                    <a:pt x="34" y="0"/>
                    <a:pt x="19" y="0"/>
                    <a:pt x="13" y="1"/>
                  </a:cubicBezTo>
                  <a:cubicBezTo>
                    <a:pt x="12" y="4"/>
                    <a:pt x="9" y="5"/>
                    <a:pt x="9" y="6"/>
                  </a:cubicBezTo>
                  <a:cubicBezTo>
                    <a:pt x="0" y="29"/>
                    <a:pt x="43" y="36"/>
                    <a:pt x="37" y="9"/>
                  </a:cubicBezTo>
                  <a:close/>
                  <a:moveTo>
                    <a:pt x="25" y="11"/>
                  </a:moveTo>
                  <a:cubicBezTo>
                    <a:pt x="27" y="11"/>
                    <a:pt x="27" y="14"/>
                    <a:pt x="27" y="16"/>
                  </a:cubicBezTo>
                  <a:cubicBezTo>
                    <a:pt x="26" y="16"/>
                    <a:pt x="25" y="16"/>
                    <a:pt x="25" y="17"/>
                  </a:cubicBezTo>
                  <a:cubicBezTo>
                    <a:pt x="22" y="15"/>
                    <a:pt x="25" y="14"/>
                    <a:pt x="2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3">
              <a:extLst>
                <a:ext uri="{FF2B5EF4-FFF2-40B4-BE49-F238E27FC236}">
                  <a16:creationId xmlns:a16="http://schemas.microsoft.com/office/drawing/2014/main" id="{53448C89-F377-4C1C-910A-7526EF1653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46" y="2248"/>
              <a:ext cx="61" cy="52"/>
            </a:xfrm>
            <a:custGeom>
              <a:avLst/>
              <a:gdLst>
                <a:gd name="T0" fmla="*/ 28 w 44"/>
                <a:gd name="T1" fmla="*/ 30 h 38"/>
                <a:gd name="T2" fmla="*/ 9 w 44"/>
                <a:gd name="T3" fmla="*/ 5 h 38"/>
                <a:gd name="T4" fmla="*/ 28 w 44"/>
                <a:gd name="T5" fmla="*/ 30 h 38"/>
                <a:gd name="T6" fmla="*/ 22 w 44"/>
                <a:gd name="T7" fmla="*/ 15 h 38"/>
                <a:gd name="T8" fmla="*/ 24 w 44"/>
                <a:gd name="T9" fmla="*/ 20 h 38"/>
                <a:gd name="T10" fmla="*/ 20 w 44"/>
                <a:gd name="T11" fmla="*/ 21 h 38"/>
                <a:gd name="T12" fmla="*/ 22 w 44"/>
                <a:gd name="T13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38">
                  <a:moveTo>
                    <a:pt x="28" y="30"/>
                  </a:moveTo>
                  <a:cubicBezTo>
                    <a:pt x="44" y="12"/>
                    <a:pt x="22" y="0"/>
                    <a:pt x="9" y="5"/>
                  </a:cubicBezTo>
                  <a:cubicBezTo>
                    <a:pt x="0" y="14"/>
                    <a:pt x="9" y="38"/>
                    <a:pt x="28" y="30"/>
                  </a:cubicBezTo>
                  <a:close/>
                  <a:moveTo>
                    <a:pt x="22" y="15"/>
                  </a:moveTo>
                  <a:cubicBezTo>
                    <a:pt x="25" y="16"/>
                    <a:pt x="23" y="17"/>
                    <a:pt x="24" y="20"/>
                  </a:cubicBezTo>
                  <a:cubicBezTo>
                    <a:pt x="23" y="20"/>
                    <a:pt x="22" y="21"/>
                    <a:pt x="20" y="21"/>
                  </a:cubicBezTo>
                  <a:cubicBezTo>
                    <a:pt x="20" y="18"/>
                    <a:pt x="22" y="17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38689E7B-C4D9-4068-BBC6-7C99799040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0" y="2295"/>
              <a:ext cx="47" cy="47"/>
            </a:xfrm>
            <a:custGeom>
              <a:avLst/>
              <a:gdLst>
                <a:gd name="T0" fmla="*/ 10 w 34"/>
                <a:gd name="T1" fmla="*/ 2 h 34"/>
                <a:gd name="T2" fmla="*/ 6 w 34"/>
                <a:gd name="T3" fmla="*/ 2 h 34"/>
                <a:gd name="T4" fmla="*/ 4 w 34"/>
                <a:gd name="T5" fmla="*/ 22 h 34"/>
                <a:gd name="T6" fmla="*/ 30 w 34"/>
                <a:gd name="T7" fmla="*/ 21 h 34"/>
                <a:gd name="T8" fmla="*/ 10 w 34"/>
                <a:gd name="T9" fmla="*/ 2 h 34"/>
                <a:gd name="T10" fmla="*/ 17 w 34"/>
                <a:gd name="T11" fmla="*/ 19 h 34"/>
                <a:gd name="T12" fmla="*/ 19 w 34"/>
                <a:gd name="T13" fmla="*/ 13 h 34"/>
                <a:gd name="T14" fmla="*/ 21 w 34"/>
                <a:gd name="T15" fmla="*/ 17 h 34"/>
                <a:gd name="T16" fmla="*/ 17 w 34"/>
                <a:gd name="T17" fmla="*/ 1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34">
                  <a:moveTo>
                    <a:pt x="10" y="2"/>
                  </a:moveTo>
                  <a:cubicBezTo>
                    <a:pt x="11" y="2"/>
                    <a:pt x="10" y="5"/>
                    <a:pt x="6" y="2"/>
                  </a:cubicBezTo>
                  <a:cubicBezTo>
                    <a:pt x="3" y="11"/>
                    <a:pt x="0" y="15"/>
                    <a:pt x="4" y="22"/>
                  </a:cubicBezTo>
                  <a:cubicBezTo>
                    <a:pt x="10" y="34"/>
                    <a:pt x="26" y="31"/>
                    <a:pt x="30" y="21"/>
                  </a:cubicBezTo>
                  <a:cubicBezTo>
                    <a:pt x="34" y="9"/>
                    <a:pt x="25" y="0"/>
                    <a:pt x="10" y="2"/>
                  </a:cubicBezTo>
                  <a:close/>
                  <a:moveTo>
                    <a:pt x="17" y="19"/>
                  </a:moveTo>
                  <a:cubicBezTo>
                    <a:pt x="16" y="15"/>
                    <a:pt x="20" y="16"/>
                    <a:pt x="19" y="13"/>
                  </a:cubicBezTo>
                  <a:cubicBezTo>
                    <a:pt x="23" y="13"/>
                    <a:pt x="19" y="17"/>
                    <a:pt x="21" y="17"/>
                  </a:cubicBezTo>
                  <a:cubicBezTo>
                    <a:pt x="21" y="18"/>
                    <a:pt x="19" y="19"/>
                    <a:pt x="17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88196E6D-BA08-4E52-95DE-14F04DD8C2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08" y="2044"/>
              <a:ext cx="221" cy="318"/>
            </a:xfrm>
            <a:custGeom>
              <a:avLst/>
              <a:gdLst>
                <a:gd name="T0" fmla="*/ 157 w 160"/>
                <a:gd name="T1" fmla="*/ 11 h 231"/>
                <a:gd name="T2" fmla="*/ 97 w 160"/>
                <a:gd name="T3" fmla="*/ 8 h 231"/>
                <a:gd name="T4" fmla="*/ 95 w 160"/>
                <a:gd name="T5" fmla="*/ 6 h 231"/>
                <a:gd name="T6" fmla="*/ 93 w 160"/>
                <a:gd name="T7" fmla="*/ 7 h 231"/>
                <a:gd name="T8" fmla="*/ 81 w 160"/>
                <a:gd name="T9" fmla="*/ 6 h 231"/>
                <a:gd name="T10" fmla="*/ 82 w 160"/>
                <a:gd name="T11" fmla="*/ 7 h 231"/>
                <a:gd name="T12" fmla="*/ 69 w 160"/>
                <a:gd name="T13" fmla="*/ 4 h 231"/>
                <a:gd name="T14" fmla="*/ 62 w 160"/>
                <a:gd name="T15" fmla="*/ 4 h 231"/>
                <a:gd name="T16" fmla="*/ 58 w 160"/>
                <a:gd name="T17" fmla="*/ 4 h 231"/>
                <a:gd name="T18" fmla="*/ 56 w 160"/>
                <a:gd name="T19" fmla="*/ 4 h 231"/>
                <a:gd name="T20" fmla="*/ 44 w 160"/>
                <a:gd name="T21" fmla="*/ 8 h 231"/>
                <a:gd name="T22" fmla="*/ 40 w 160"/>
                <a:gd name="T23" fmla="*/ 4 h 231"/>
                <a:gd name="T24" fmla="*/ 39 w 160"/>
                <a:gd name="T25" fmla="*/ 4 h 231"/>
                <a:gd name="T26" fmla="*/ 32 w 160"/>
                <a:gd name="T27" fmla="*/ 6 h 231"/>
                <a:gd name="T28" fmla="*/ 32 w 160"/>
                <a:gd name="T29" fmla="*/ 4 h 231"/>
                <a:gd name="T30" fmla="*/ 21 w 160"/>
                <a:gd name="T31" fmla="*/ 4 h 231"/>
                <a:gd name="T32" fmla="*/ 3 w 160"/>
                <a:gd name="T33" fmla="*/ 11 h 231"/>
                <a:gd name="T34" fmla="*/ 0 w 160"/>
                <a:gd name="T35" fmla="*/ 12 h 231"/>
                <a:gd name="T36" fmla="*/ 0 w 160"/>
                <a:gd name="T37" fmla="*/ 14 h 231"/>
                <a:gd name="T38" fmla="*/ 4 w 160"/>
                <a:gd name="T39" fmla="*/ 28 h 231"/>
                <a:gd name="T40" fmla="*/ 1 w 160"/>
                <a:gd name="T41" fmla="*/ 27 h 231"/>
                <a:gd name="T42" fmla="*/ 3 w 160"/>
                <a:gd name="T43" fmla="*/ 225 h 231"/>
                <a:gd name="T44" fmla="*/ 38 w 160"/>
                <a:gd name="T45" fmla="*/ 228 h 231"/>
                <a:gd name="T46" fmla="*/ 39 w 160"/>
                <a:gd name="T47" fmla="*/ 228 h 231"/>
                <a:gd name="T48" fmla="*/ 156 w 160"/>
                <a:gd name="T49" fmla="*/ 225 h 231"/>
                <a:gd name="T50" fmla="*/ 157 w 160"/>
                <a:gd name="T51" fmla="*/ 11 h 231"/>
                <a:gd name="T52" fmla="*/ 149 w 160"/>
                <a:gd name="T53" fmla="*/ 217 h 231"/>
                <a:gd name="T54" fmla="*/ 95 w 160"/>
                <a:gd name="T55" fmla="*/ 216 h 231"/>
                <a:gd name="T56" fmla="*/ 91 w 160"/>
                <a:gd name="T57" fmla="*/ 213 h 231"/>
                <a:gd name="T58" fmla="*/ 71 w 160"/>
                <a:gd name="T59" fmla="*/ 216 h 231"/>
                <a:gd name="T60" fmla="*/ 56 w 160"/>
                <a:gd name="T61" fmla="*/ 215 h 231"/>
                <a:gd name="T62" fmla="*/ 57 w 160"/>
                <a:gd name="T63" fmla="*/ 212 h 231"/>
                <a:gd name="T64" fmla="*/ 42 w 160"/>
                <a:gd name="T65" fmla="*/ 213 h 231"/>
                <a:gd name="T66" fmla="*/ 30 w 160"/>
                <a:gd name="T67" fmla="*/ 184 h 231"/>
                <a:gd name="T68" fmla="*/ 41 w 160"/>
                <a:gd name="T69" fmla="*/ 211 h 231"/>
                <a:gd name="T70" fmla="*/ 18 w 160"/>
                <a:gd name="T71" fmla="*/ 213 h 231"/>
                <a:gd name="T72" fmla="*/ 14 w 160"/>
                <a:gd name="T73" fmla="*/ 198 h 231"/>
                <a:gd name="T74" fmla="*/ 17 w 160"/>
                <a:gd name="T75" fmla="*/ 200 h 231"/>
                <a:gd name="T76" fmla="*/ 15 w 160"/>
                <a:gd name="T77" fmla="*/ 141 h 231"/>
                <a:gd name="T78" fmla="*/ 16 w 160"/>
                <a:gd name="T79" fmla="*/ 20 h 231"/>
                <a:gd name="T80" fmla="*/ 148 w 160"/>
                <a:gd name="T81" fmla="*/ 17 h 231"/>
                <a:gd name="T82" fmla="*/ 149 w 160"/>
                <a:gd name="T83" fmla="*/ 217 h 231"/>
                <a:gd name="T84" fmla="*/ 41 w 160"/>
                <a:gd name="T85" fmla="*/ 201 h 231"/>
                <a:gd name="T86" fmla="*/ 42 w 160"/>
                <a:gd name="T87" fmla="*/ 196 h 231"/>
                <a:gd name="T88" fmla="*/ 41 w 160"/>
                <a:gd name="T89" fmla="*/ 20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0" h="231">
                  <a:moveTo>
                    <a:pt x="157" y="11"/>
                  </a:moveTo>
                  <a:cubicBezTo>
                    <a:pt x="136" y="7"/>
                    <a:pt x="117" y="7"/>
                    <a:pt x="97" y="8"/>
                  </a:cubicBezTo>
                  <a:cubicBezTo>
                    <a:pt x="96" y="7"/>
                    <a:pt x="96" y="6"/>
                    <a:pt x="95" y="6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88" y="8"/>
                    <a:pt x="77" y="4"/>
                    <a:pt x="81" y="6"/>
                  </a:cubicBezTo>
                  <a:cubicBezTo>
                    <a:pt x="82" y="6"/>
                    <a:pt x="82" y="6"/>
                    <a:pt x="82" y="7"/>
                  </a:cubicBezTo>
                  <a:cubicBezTo>
                    <a:pt x="75" y="7"/>
                    <a:pt x="72" y="10"/>
                    <a:pt x="69" y="4"/>
                  </a:cubicBezTo>
                  <a:cubicBezTo>
                    <a:pt x="66" y="4"/>
                    <a:pt x="64" y="4"/>
                    <a:pt x="62" y="4"/>
                  </a:cubicBezTo>
                  <a:cubicBezTo>
                    <a:pt x="65" y="7"/>
                    <a:pt x="52" y="9"/>
                    <a:pt x="58" y="4"/>
                  </a:cubicBezTo>
                  <a:cubicBezTo>
                    <a:pt x="57" y="4"/>
                    <a:pt x="57" y="4"/>
                    <a:pt x="56" y="4"/>
                  </a:cubicBezTo>
                  <a:cubicBezTo>
                    <a:pt x="53" y="7"/>
                    <a:pt x="47" y="3"/>
                    <a:pt x="44" y="8"/>
                  </a:cubicBezTo>
                  <a:cubicBezTo>
                    <a:pt x="45" y="3"/>
                    <a:pt x="40" y="6"/>
                    <a:pt x="40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7" y="5"/>
                    <a:pt x="35" y="6"/>
                    <a:pt x="32" y="6"/>
                  </a:cubicBezTo>
                  <a:cubicBezTo>
                    <a:pt x="32" y="5"/>
                    <a:pt x="32" y="4"/>
                    <a:pt x="32" y="4"/>
                  </a:cubicBezTo>
                  <a:cubicBezTo>
                    <a:pt x="28" y="4"/>
                    <a:pt x="24" y="4"/>
                    <a:pt x="21" y="4"/>
                  </a:cubicBezTo>
                  <a:cubicBezTo>
                    <a:pt x="19" y="9"/>
                    <a:pt x="3" y="0"/>
                    <a:pt x="3" y="11"/>
                  </a:cubicBezTo>
                  <a:cubicBezTo>
                    <a:pt x="1" y="8"/>
                    <a:pt x="2" y="10"/>
                    <a:pt x="0" y="12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2" y="19"/>
                    <a:pt x="3" y="24"/>
                    <a:pt x="4" y="28"/>
                  </a:cubicBezTo>
                  <a:cubicBezTo>
                    <a:pt x="2" y="30"/>
                    <a:pt x="2" y="24"/>
                    <a:pt x="1" y="27"/>
                  </a:cubicBezTo>
                  <a:cubicBezTo>
                    <a:pt x="2" y="96"/>
                    <a:pt x="2" y="157"/>
                    <a:pt x="3" y="225"/>
                  </a:cubicBezTo>
                  <a:cubicBezTo>
                    <a:pt x="13" y="231"/>
                    <a:pt x="28" y="224"/>
                    <a:pt x="38" y="228"/>
                  </a:cubicBezTo>
                  <a:cubicBezTo>
                    <a:pt x="38" y="228"/>
                    <a:pt x="39" y="228"/>
                    <a:pt x="39" y="228"/>
                  </a:cubicBezTo>
                  <a:cubicBezTo>
                    <a:pt x="79" y="225"/>
                    <a:pt x="115" y="226"/>
                    <a:pt x="156" y="225"/>
                  </a:cubicBezTo>
                  <a:cubicBezTo>
                    <a:pt x="160" y="162"/>
                    <a:pt x="155" y="85"/>
                    <a:pt x="157" y="11"/>
                  </a:cubicBezTo>
                  <a:close/>
                  <a:moveTo>
                    <a:pt x="149" y="217"/>
                  </a:moveTo>
                  <a:cubicBezTo>
                    <a:pt x="129" y="218"/>
                    <a:pt x="114" y="214"/>
                    <a:pt x="95" y="216"/>
                  </a:cubicBezTo>
                  <a:cubicBezTo>
                    <a:pt x="92" y="216"/>
                    <a:pt x="93" y="213"/>
                    <a:pt x="91" y="213"/>
                  </a:cubicBezTo>
                  <a:cubicBezTo>
                    <a:pt x="89" y="218"/>
                    <a:pt x="77" y="212"/>
                    <a:pt x="71" y="216"/>
                  </a:cubicBezTo>
                  <a:cubicBezTo>
                    <a:pt x="75" y="212"/>
                    <a:pt x="61" y="212"/>
                    <a:pt x="56" y="215"/>
                  </a:cubicBezTo>
                  <a:cubicBezTo>
                    <a:pt x="57" y="213"/>
                    <a:pt x="59" y="214"/>
                    <a:pt x="57" y="212"/>
                  </a:cubicBezTo>
                  <a:cubicBezTo>
                    <a:pt x="51" y="213"/>
                    <a:pt x="45" y="217"/>
                    <a:pt x="42" y="213"/>
                  </a:cubicBezTo>
                  <a:cubicBezTo>
                    <a:pt x="62" y="205"/>
                    <a:pt x="53" y="178"/>
                    <a:pt x="30" y="184"/>
                  </a:cubicBezTo>
                  <a:cubicBezTo>
                    <a:pt x="23" y="189"/>
                    <a:pt x="23" y="211"/>
                    <a:pt x="41" y="211"/>
                  </a:cubicBezTo>
                  <a:cubicBezTo>
                    <a:pt x="37" y="215"/>
                    <a:pt x="28" y="211"/>
                    <a:pt x="18" y="213"/>
                  </a:cubicBezTo>
                  <a:cubicBezTo>
                    <a:pt x="16" y="208"/>
                    <a:pt x="16" y="204"/>
                    <a:pt x="14" y="198"/>
                  </a:cubicBezTo>
                  <a:cubicBezTo>
                    <a:pt x="15" y="198"/>
                    <a:pt x="15" y="199"/>
                    <a:pt x="17" y="200"/>
                  </a:cubicBezTo>
                  <a:cubicBezTo>
                    <a:pt x="15" y="177"/>
                    <a:pt x="18" y="157"/>
                    <a:pt x="15" y="141"/>
                  </a:cubicBezTo>
                  <a:cubicBezTo>
                    <a:pt x="17" y="100"/>
                    <a:pt x="14" y="61"/>
                    <a:pt x="16" y="20"/>
                  </a:cubicBezTo>
                  <a:cubicBezTo>
                    <a:pt x="54" y="19"/>
                    <a:pt x="98" y="18"/>
                    <a:pt x="148" y="17"/>
                  </a:cubicBezTo>
                  <a:cubicBezTo>
                    <a:pt x="148" y="75"/>
                    <a:pt x="150" y="152"/>
                    <a:pt x="149" y="217"/>
                  </a:cubicBezTo>
                  <a:close/>
                  <a:moveTo>
                    <a:pt x="41" y="201"/>
                  </a:moveTo>
                  <a:cubicBezTo>
                    <a:pt x="40" y="198"/>
                    <a:pt x="41" y="197"/>
                    <a:pt x="42" y="196"/>
                  </a:cubicBezTo>
                  <a:cubicBezTo>
                    <a:pt x="45" y="195"/>
                    <a:pt x="44" y="202"/>
                    <a:pt x="41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B0FEBA43-A844-4496-8926-AFD7B866E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4" y="2048"/>
              <a:ext cx="5" cy="6"/>
            </a:xfrm>
            <a:custGeom>
              <a:avLst/>
              <a:gdLst>
                <a:gd name="T0" fmla="*/ 4 w 4"/>
                <a:gd name="T1" fmla="*/ 3 h 4"/>
                <a:gd name="T2" fmla="*/ 4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0"/>
                    <a:pt x="0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D3FE5C87-FBD4-4021-BDF8-6194D3AB59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35" y="2074"/>
              <a:ext cx="173" cy="97"/>
            </a:xfrm>
            <a:custGeom>
              <a:avLst/>
              <a:gdLst>
                <a:gd name="T0" fmla="*/ 124 w 125"/>
                <a:gd name="T1" fmla="*/ 43 h 70"/>
                <a:gd name="T2" fmla="*/ 123 w 125"/>
                <a:gd name="T3" fmla="*/ 2 h 70"/>
                <a:gd name="T4" fmla="*/ 2 w 125"/>
                <a:gd name="T5" fmla="*/ 4 h 70"/>
                <a:gd name="T6" fmla="*/ 2 w 125"/>
                <a:gd name="T7" fmla="*/ 58 h 70"/>
                <a:gd name="T8" fmla="*/ 32 w 125"/>
                <a:gd name="T9" fmla="*/ 62 h 70"/>
                <a:gd name="T10" fmla="*/ 45 w 125"/>
                <a:gd name="T11" fmla="*/ 64 h 70"/>
                <a:gd name="T12" fmla="*/ 57 w 125"/>
                <a:gd name="T13" fmla="*/ 61 h 70"/>
                <a:gd name="T14" fmla="*/ 83 w 125"/>
                <a:gd name="T15" fmla="*/ 61 h 70"/>
                <a:gd name="T16" fmla="*/ 82 w 125"/>
                <a:gd name="T17" fmla="*/ 62 h 70"/>
                <a:gd name="T18" fmla="*/ 124 w 125"/>
                <a:gd name="T19" fmla="*/ 54 h 70"/>
                <a:gd name="T20" fmla="*/ 123 w 125"/>
                <a:gd name="T21" fmla="*/ 50 h 70"/>
                <a:gd name="T22" fmla="*/ 124 w 125"/>
                <a:gd name="T23" fmla="*/ 43 h 70"/>
                <a:gd name="T24" fmla="*/ 110 w 125"/>
                <a:gd name="T25" fmla="*/ 48 h 70"/>
                <a:gd name="T26" fmla="*/ 9 w 125"/>
                <a:gd name="T27" fmla="*/ 51 h 70"/>
                <a:gd name="T28" fmla="*/ 9 w 125"/>
                <a:gd name="T29" fmla="*/ 11 h 70"/>
                <a:gd name="T30" fmla="*/ 44 w 125"/>
                <a:gd name="T31" fmla="*/ 13 h 70"/>
                <a:gd name="T32" fmla="*/ 47 w 125"/>
                <a:gd name="T33" fmla="*/ 16 h 70"/>
                <a:gd name="T34" fmla="*/ 55 w 125"/>
                <a:gd name="T35" fmla="*/ 13 h 70"/>
                <a:gd name="T36" fmla="*/ 75 w 125"/>
                <a:gd name="T37" fmla="*/ 13 h 70"/>
                <a:gd name="T38" fmla="*/ 110 w 125"/>
                <a:gd name="T39" fmla="*/ 14 h 70"/>
                <a:gd name="T40" fmla="*/ 110 w 125"/>
                <a:gd name="T41" fmla="*/ 4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5" h="70">
                  <a:moveTo>
                    <a:pt x="124" y="43"/>
                  </a:moveTo>
                  <a:cubicBezTo>
                    <a:pt x="124" y="31"/>
                    <a:pt x="123" y="15"/>
                    <a:pt x="123" y="2"/>
                  </a:cubicBezTo>
                  <a:cubicBezTo>
                    <a:pt x="82" y="0"/>
                    <a:pt x="47" y="3"/>
                    <a:pt x="2" y="4"/>
                  </a:cubicBezTo>
                  <a:cubicBezTo>
                    <a:pt x="0" y="20"/>
                    <a:pt x="0" y="42"/>
                    <a:pt x="2" y="58"/>
                  </a:cubicBezTo>
                  <a:cubicBezTo>
                    <a:pt x="13" y="61"/>
                    <a:pt x="21" y="58"/>
                    <a:pt x="32" y="62"/>
                  </a:cubicBezTo>
                  <a:cubicBezTo>
                    <a:pt x="35" y="60"/>
                    <a:pt x="45" y="60"/>
                    <a:pt x="45" y="64"/>
                  </a:cubicBezTo>
                  <a:cubicBezTo>
                    <a:pt x="51" y="60"/>
                    <a:pt x="51" y="66"/>
                    <a:pt x="57" y="61"/>
                  </a:cubicBezTo>
                  <a:cubicBezTo>
                    <a:pt x="59" y="66"/>
                    <a:pt x="78" y="63"/>
                    <a:pt x="83" y="61"/>
                  </a:cubicBezTo>
                  <a:cubicBezTo>
                    <a:pt x="83" y="62"/>
                    <a:pt x="82" y="62"/>
                    <a:pt x="82" y="62"/>
                  </a:cubicBezTo>
                  <a:cubicBezTo>
                    <a:pt x="95" y="59"/>
                    <a:pt x="120" y="70"/>
                    <a:pt x="124" y="54"/>
                  </a:cubicBezTo>
                  <a:cubicBezTo>
                    <a:pt x="125" y="52"/>
                    <a:pt x="123" y="52"/>
                    <a:pt x="123" y="50"/>
                  </a:cubicBezTo>
                  <a:cubicBezTo>
                    <a:pt x="122" y="48"/>
                    <a:pt x="124" y="46"/>
                    <a:pt x="124" y="43"/>
                  </a:cubicBezTo>
                  <a:close/>
                  <a:moveTo>
                    <a:pt x="110" y="48"/>
                  </a:moveTo>
                  <a:cubicBezTo>
                    <a:pt x="76" y="51"/>
                    <a:pt x="47" y="50"/>
                    <a:pt x="9" y="51"/>
                  </a:cubicBezTo>
                  <a:cubicBezTo>
                    <a:pt x="9" y="38"/>
                    <a:pt x="9" y="24"/>
                    <a:pt x="9" y="11"/>
                  </a:cubicBezTo>
                  <a:cubicBezTo>
                    <a:pt x="24" y="11"/>
                    <a:pt x="34" y="15"/>
                    <a:pt x="44" y="13"/>
                  </a:cubicBezTo>
                  <a:cubicBezTo>
                    <a:pt x="46" y="13"/>
                    <a:pt x="46" y="15"/>
                    <a:pt x="47" y="16"/>
                  </a:cubicBezTo>
                  <a:cubicBezTo>
                    <a:pt x="50" y="11"/>
                    <a:pt x="53" y="18"/>
                    <a:pt x="55" y="13"/>
                  </a:cubicBezTo>
                  <a:cubicBezTo>
                    <a:pt x="58" y="17"/>
                    <a:pt x="73" y="16"/>
                    <a:pt x="75" y="13"/>
                  </a:cubicBezTo>
                  <a:cubicBezTo>
                    <a:pt x="84" y="17"/>
                    <a:pt x="96" y="13"/>
                    <a:pt x="110" y="14"/>
                  </a:cubicBezTo>
                  <a:cubicBezTo>
                    <a:pt x="110" y="28"/>
                    <a:pt x="110" y="38"/>
                    <a:pt x="11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125CE100-7854-46C5-8A8F-870071A86B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85" y="2164"/>
              <a:ext cx="61" cy="51"/>
            </a:xfrm>
            <a:custGeom>
              <a:avLst/>
              <a:gdLst>
                <a:gd name="T0" fmla="*/ 17 w 44"/>
                <a:gd name="T1" fmla="*/ 1 h 37"/>
                <a:gd name="T2" fmla="*/ 14 w 44"/>
                <a:gd name="T3" fmla="*/ 1 h 37"/>
                <a:gd name="T4" fmla="*/ 10 w 44"/>
                <a:gd name="T5" fmla="*/ 6 h 37"/>
                <a:gd name="T6" fmla="*/ 38 w 44"/>
                <a:gd name="T7" fmla="*/ 10 h 37"/>
                <a:gd name="T8" fmla="*/ 17 w 44"/>
                <a:gd name="T9" fmla="*/ 1 h 37"/>
                <a:gd name="T10" fmla="*/ 28 w 44"/>
                <a:gd name="T11" fmla="*/ 17 h 37"/>
                <a:gd name="T12" fmla="*/ 24 w 44"/>
                <a:gd name="T13" fmla="*/ 17 h 37"/>
                <a:gd name="T14" fmla="*/ 26 w 44"/>
                <a:gd name="T15" fmla="*/ 12 h 37"/>
                <a:gd name="T16" fmla="*/ 28 w 44"/>
                <a:gd name="T17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37">
                  <a:moveTo>
                    <a:pt x="17" y="1"/>
                  </a:moveTo>
                  <a:cubicBezTo>
                    <a:pt x="19" y="1"/>
                    <a:pt x="16" y="5"/>
                    <a:pt x="14" y="1"/>
                  </a:cubicBezTo>
                  <a:cubicBezTo>
                    <a:pt x="14" y="4"/>
                    <a:pt x="10" y="5"/>
                    <a:pt x="10" y="6"/>
                  </a:cubicBezTo>
                  <a:cubicBezTo>
                    <a:pt x="0" y="31"/>
                    <a:pt x="44" y="37"/>
                    <a:pt x="38" y="10"/>
                  </a:cubicBezTo>
                  <a:cubicBezTo>
                    <a:pt x="36" y="4"/>
                    <a:pt x="24" y="0"/>
                    <a:pt x="17" y="1"/>
                  </a:cubicBezTo>
                  <a:close/>
                  <a:moveTo>
                    <a:pt x="28" y="17"/>
                  </a:moveTo>
                  <a:cubicBezTo>
                    <a:pt x="25" y="17"/>
                    <a:pt x="26" y="18"/>
                    <a:pt x="24" y="17"/>
                  </a:cubicBezTo>
                  <a:cubicBezTo>
                    <a:pt x="23" y="14"/>
                    <a:pt x="27" y="15"/>
                    <a:pt x="26" y="12"/>
                  </a:cubicBezTo>
                  <a:cubicBezTo>
                    <a:pt x="28" y="12"/>
                    <a:pt x="28" y="14"/>
                    <a:pt x="2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F8B0B769-3D06-42E6-9888-3F250F958F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2" y="2208"/>
              <a:ext cx="52" cy="48"/>
            </a:xfrm>
            <a:custGeom>
              <a:avLst/>
              <a:gdLst>
                <a:gd name="T0" fmla="*/ 10 w 38"/>
                <a:gd name="T1" fmla="*/ 1 h 35"/>
                <a:gd name="T2" fmla="*/ 9 w 38"/>
                <a:gd name="T3" fmla="*/ 1 h 35"/>
                <a:gd name="T4" fmla="*/ 6 w 38"/>
                <a:gd name="T5" fmla="*/ 2 h 35"/>
                <a:gd name="T6" fmla="*/ 1 w 38"/>
                <a:gd name="T7" fmla="*/ 14 h 35"/>
                <a:gd name="T8" fmla="*/ 29 w 38"/>
                <a:gd name="T9" fmla="*/ 9 h 35"/>
                <a:gd name="T10" fmla="*/ 10 w 38"/>
                <a:gd name="T11" fmla="*/ 1 h 35"/>
                <a:gd name="T12" fmla="*/ 16 w 38"/>
                <a:gd name="T13" fmla="*/ 17 h 35"/>
                <a:gd name="T14" fmla="*/ 20 w 38"/>
                <a:gd name="T15" fmla="*/ 13 h 35"/>
                <a:gd name="T16" fmla="*/ 16 w 38"/>
                <a:gd name="T17" fmla="*/ 1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5">
                  <a:moveTo>
                    <a:pt x="10" y="1"/>
                  </a:moveTo>
                  <a:cubicBezTo>
                    <a:pt x="10" y="0"/>
                    <a:pt x="9" y="0"/>
                    <a:pt x="9" y="1"/>
                  </a:cubicBezTo>
                  <a:cubicBezTo>
                    <a:pt x="10" y="4"/>
                    <a:pt x="7" y="0"/>
                    <a:pt x="6" y="2"/>
                  </a:cubicBezTo>
                  <a:cubicBezTo>
                    <a:pt x="2" y="6"/>
                    <a:pt x="0" y="10"/>
                    <a:pt x="1" y="14"/>
                  </a:cubicBezTo>
                  <a:cubicBezTo>
                    <a:pt x="4" y="35"/>
                    <a:pt x="38" y="30"/>
                    <a:pt x="29" y="9"/>
                  </a:cubicBezTo>
                  <a:cubicBezTo>
                    <a:pt x="26" y="2"/>
                    <a:pt x="15" y="1"/>
                    <a:pt x="10" y="1"/>
                  </a:cubicBezTo>
                  <a:close/>
                  <a:moveTo>
                    <a:pt x="16" y="17"/>
                  </a:moveTo>
                  <a:cubicBezTo>
                    <a:pt x="16" y="14"/>
                    <a:pt x="18" y="13"/>
                    <a:pt x="20" y="13"/>
                  </a:cubicBezTo>
                  <a:cubicBezTo>
                    <a:pt x="19" y="15"/>
                    <a:pt x="22" y="17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5ADD9444-2F37-4C2F-BEB9-A062B6E8D2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85" y="2296"/>
              <a:ext cx="61" cy="51"/>
            </a:xfrm>
            <a:custGeom>
              <a:avLst/>
              <a:gdLst>
                <a:gd name="T0" fmla="*/ 17 w 44"/>
                <a:gd name="T1" fmla="*/ 1 h 37"/>
                <a:gd name="T2" fmla="*/ 14 w 44"/>
                <a:gd name="T3" fmla="*/ 1 h 37"/>
                <a:gd name="T4" fmla="*/ 10 w 44"/>
                <a:gd name="T5" fmla="*/ 6 h 37"/>
                <a:gd name="T6" fmla="*/ 38 w 44"/>
                <a:gd name="T7" fmla="*/ 10 h 37"/>
                <a:gd name="T8" fmla="*/ 17 w 44"/>
                <a:gd name="T9" fmla="*/ 1 h 37"/>
                <a:gd name="T10" fmla="*/ 28 w 44"/>
                <a:gd name="T11" fmla="*/ 17 h 37"/>
                <a:gd name="T12" fmla="*/ 24 w 44"/>
                <a:gd name="T13" fmla="*/ 17 h 37"/>
                <a:gd name="T14" fmla="*/ 26 w 44"/>
                <a:gd name="T15" fmla="*/ 12 h 37"/>
                <a:gd name="T16" fmla="*/ 28 w 44"/>
                <a:gd name="T17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37">
                  <a:moveTo>
                    <a:pt x="17" y="1"/>
                  </a:moveTo>
                  <a:cubicBezTo>
                    <a:pt x="19" y="1"/>
                    <a:pt x="16" y="5"/>
                    <a:pt x="14" y="1"/>
                  </a:cubicBezTo>
                  <a:cubicBezTo>
                    <a:pt x="14" y="4"/>
                    <a:pt x="10" y="5"/>
                    <a:pt x="10" y="6"/>
                  </a:cubicBezTo>
                  <a:cubicBezTo>
                    <a:pt x="0" y="31"/>
                    <a:pt x="44" y="37"/>
                    <a:pt x="38" y="10"/>
                  </a:cubicBezTo>
                  <a:cubicBezTo>
                    <a:pt x="36" y="4"/>
                    <a:pt x="24" y="0"/>
                    <a:pt x="17" y="1"/>
                  </a:cubicBezTo>
                  <a:close/>
                  <a:moveTo>
                    <a:pt x="28" y="17"/>
                  </a:moveTo>
                  <a:cubicBezTo>
                    <a:pt x="25" y="17"/>
                    <a:pt x="26" y="18"/>
                    <a:pt x="24" y="17"/>
                  </a:cubicBezTo>
                  <a:cubicBezTo>
                    <a:pt x="23" y="14"/>
                    <a:pt x="27" y="15"/>
                    <a:pt x="26" y="12"/>
                  </a:cubicBezTo>
                  <a:cubicBezTo>
                    <a:pt x="28" y="12"/>
                    <a:pt x="28" y="14"/>
                    <a:pt x="2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oup 43">
            <a:extLst>
              <a:ext uri="{FF2B5EF4-FFF2-40B4-BE49-F238E27FC236}">
                <a16:creationId xmlns:a16="http://schemas.microsoft.com/office/drawing/2014/main" id="{A09A2584-75B2-4C4E-978E-6224FF68521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79951" y="5629315"/>
            <a:ext cx="491610" cy="495377"/>
            <a:chOff x="3787" y="2075"/>
            <a:chExt cx="261" cy="263"/>
          </a:xfrm>
          <a:solidFill>
            <a:schemeClr val="tx1"/>
          </a:solidFill>
        </p:grpSpPr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9E1A9E61-0280-422E-B51C-DF1D477F7BA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2" y="2141"/>
              <a:ext cx="4" cy="4"/>
            </a:xfrm>
            <a:custGeom>
              <a:avLst/>
              <a:gdLst>
                <a:gd name="T0" fmla="*/ 0 w 3"/>
                <a:gd name="T1" fmla="*/ 0 h 3"/>
                <a:gd name="T2" fmla="*/ 2 w 3"/>
                <a:gd name="T3" fmla="*/ 3 h 3"/>
                <a:gd name="T4" fmla="*/ 3 w 3"/>
                <a:gd name="T5" fmla="*/ 2 h 3"/>
                <a:gd name="T6" fmla="*/ 0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1"/>
                    <a:pt x="2" y="2"/>
                    <a:pt x="2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">
              <a:extLst>
                <a:ext uri="{FF2B5EF4-FFF2-40B4-BE49-F238E27FC236}">
                  <a16:creationId xmlns:a16="http://schemas.microsoft.com/office/drawing/2014/main" id="{0ED891BC-C534-4B1C-A573-A4AF33C5B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7" y="2078"/>
              <a:ext cx="117" cy="104"/>
            </a:xfrm>
            <a:custGeom>
              <a:avLst/>
              <a:gdLst>
                <a:gd name="T0" fmla="*/ 75 w 84"/>
                <a:gd name="T1" fmla="*/ 74 h 76"/>
                <a:gd name="T2" fmla="*/ 56 w 84"/>
                <a:gd name="T3" fmla="*/ 49 h 76"/>
                <a:gd name="T4" fmla="*/ 50 w 84"/>
                <a:gd name="T5" fmla="*/ 40 h 76"/>
                <a:gd name="T6" fmla="*/ 67 w 84"/>
                <a:gd name="T7" fmla="*/ 18 h 76"/>
                <a:gd name="T8" fmla="*/ 71 w 84"/>
                <a:gd name="T9" fmla="*/ 1 h 76"/>
                <a:gd name="T10" fmla="*/ 38 w 84"/>
                <a:gd name="T11" fmla="*/ 30 h 76"/>
                <a:gd name="T12" fmla="*/ 8 w 84"/>
                <a:gd name="T13" fmla="*/ 1 h 76"/>
                <a:gd name="T14" fmla="*/ 0 w 84"/>
                <a:gd name="T15" fmla="*/ 5 h 76"/>
                <a:gd name="T16" fmla="*/ 0 w 84"/>
                <a:gd name="T17" fmla="*/ 9 h 76"/>
                <a:gd name="T18" fmla="*/ 32 w 84"/>
                <a:gd name="T19" fmla="*/ 40 h 76"/>
                <a:gd name="T20" fmla="*/ 2 w 84"/>
                <a:gd name="T21" fmla="*/ 72 h 76"/>
                <a:gd name="T22" fmla="*/ 4 w 84"/>
                <a:gd name="T23" fmla="*/ 76 h 76"/>
                <a:gd name="T24" fmla="*/ 39 w 84"/>
                <a:gd name="T25" fmla="*/ 46 h 76"/>
                <a:gd name="T26" fmla="*/ 72 w 84"/>
                <a:gd name="T27" fmla="*/ 76 h 76"/>
                <a:gd name="T28" fmla="*/ 75 w 84"/>
                <a:gd name="T29" fmla="*/ 7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76">
                  <a:moveTo>
                    <a:pt x="75" y="74"/>
                  </a:moveTo>
                  <a:cubicBezTo>
                    <a:pt x="71" y="62"/>
                    <a:pt x="62" y="56"/>
                    <a:pt x="56" y="49"/>
                  </a:cubicBezTo>
                  <a:cubicBezTo>
                    <a:pt x="53" y="49"/>
                    <a:pt x="53" y="40"/>
                    <a:pt x="50" y="40"/>
                  </a:cubicBezTo>
                  <a:cubicBezTo>
                    <a:pt x="55" y="34"/>
                    <a:pt x="64" y="29"/>
                    <a:pt x="67" y="18"/>
                  </a:cubicBezTo>
                  <a:cubicBezTo>
                    <a:pt x="73" y="23"/>
                    <a:pt x="84" y="3"/>
                    <a:pt x="71" y="1"/>
                  </a:cubicBezTo>
                  <a:cubicBezTo>
                    <a:pt x="59" y="0"/>
                    <a:pt x="46" y="28"/>
                    <a:pt x="38" y="30"/>
                  </a:cubicBezTo>
                  <a:cubicBezTo>
                    <a:pt x="27" y="20"/>
                    <a:pt x="19" y="11"/>
                    <a:pt x="8" y="1"/>
                  </a:cubicBezTo>
                  <a:cubicBezTo>
                    <a:pt x="3" y="0"/>
                    <a:pt x="3" y="4"/>
                    <a:pt x="0" y="5"/>
                  </a:cubicBezTo>
                  <a:cubicBezTo>
                    <a:pt x="0" y="6"/>
                    <a:pt x="0" y="8"/>
                    <a:pt x="0" y="9"/>
                  </a:cubicBezTo>
                  <a:cubicBezTo>
                    <a:pt x="8" y="22"/>
                    <a:pt x="20" y="30"/>
                    <a:pt x="32" y="40"/>
                  </a:cubicBezTo>
                  <a:cubicBezTo>
                    <a:pt x="23" y="48"/>
                    <a:pt x="10" y="60"/>
                    <a:pt x="2" y="72"/>
                  </a:cubicBezTo>
                  <a:cubicBezTo>
                    <a:pt x="1" y="75"/>
                    <a:pt x="4" y="74"/>
                    <a:pt x="4" y="76"/>
                  </a:cubicBezTo>
                  <a:cubicBezTo>
                    <a:pt x="21" y="72"/>
                    <a:pt x="25" y="54"/>
                    <a:pt x="39" y="46"/>
                  </a:cubicBezTo>
                  <a:cubicBezTo>
                    <a:pt x="50" y="56"/>
                    <a:pt x="58" y="69"/>
                    <a:pt x="72" y="76"/>
                  </a:cubicBezTo>
                  <a:cubicBezTo>
                    <a:pt x="73" y="76"/>
                    <a:pt x="73" y="74"/>
                    <a:pt x="75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5B38B5A3-13EE-4E49-960C-B1FFC9872B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3" y="2210"/>
              <a:ext cx="115" cy="128"/>
            </a:xfrm>
            <a:custGeom>
              <a:avLst/>
              <a:gdLst>
                <a:gd name="T0" fmla="*/ 32 w 83"/>
                <a:gd name="T1" fmla="*/ 4 h 93"/>
                <a:gd name="T2" fmla="*/ 27 w 83"/>
                <a:gd name="T3" fmla="*/ 7 h 93"/>
                <a:gd name="T4" fmla="*/ 25 w 83"/>
                <a:gd name="T5" fmla="*/ 6 h 93"/>
                <a:gd name="T6" fmla="*/ 17 w 83"/>
                <a:gd name="T7" fmla="*/ 10 h 93"/>
                <a:gd name="T8" fmla="*/ 15 w 83"/>
                <a:gd name="T9" fmla="*/ 17 h 93"/>
                <a:gd name="T10" fmla="*/ 8 w 83"/>
                <a:gd name="T11" fmla="*/ 35 h 93"/>
                <a:gd name="T12" fmla="*/ 6 w 83"/>
                <a:gd name="T13" fmla="*/ 34 h 93"/>
                <a:gd name="T14" fmla="*/ 82 w 83"/>
                <a:gd name="T15" fmla="*/ 40 h 93"/>
                <a:gd name="T16" fmla="*/ 32 w 83"/>
                <a:gd name="T17" fmla="*/ 4 h 93"/>
                <a:gd name="T18" fmla="*/ 33 w 83"/>
                <a:gd name="T19" fmla="*/ 64 h 93"/>
                <a:gd name="T20" fmla="*/ 31 w 83"/>
                <a:gd name="T21" fmla="*/ 63 h 93"/>
                <a:gd name="T22" fmla="*/ 29 w 83"/>
                <a:gd name="T23" fmla="*/ 61 h 93"/>
                <a:gd name="T24" fmla="*/ 30 w 83"/>
                <a:gd name="T25" fmla="*/ 58 h 93"/>
                <a:gd name="T26" fmla="*/ 27 w 83"/>
                <a:gd name="T27" fmla="*/ 58 h 93"/>
                <a:gd name="T28" fmla="*/ 30 w 83"/>
                <a:gd name="T29" fmla="*/ 18 h 93"/>
                <a:gd name="T30" fmla="*/ 72 w 83"/>
                <a:gd name="T31" fmla="*/ 43 h 93"/>
                <a:gd name="T32" fmla="*/ 33 w 83"/>
                <a:gd name="T33" fmla="*/ 6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93">
                  <a:moveTo>
                    <a:pt x="32" y="4"/>
                  </a:moveTo>
                  <a:cubicBezTo>
                    <a:pt x="30" y="5"/>
                    <a:pt x="29" y="6"/>
                    <a:pt x="27" y="7"/>
                  </a:cubicBezTo>
                  <a:cubicBezTo>
                    <a:pt x="27" y="5"/>
                    <a:pt x="26" y="4"/>
                    <a:pt x="25" y="6"/>
                  </a:cubicBezTo>
                  <a:cubicBezTo>
                    <a:pt x="26" y="7"/>
                    <a:pt x="20" y="13"/>
                    <a:pt x="17" y="10"/>
                  </a:cubicBezTo>
                  <a:cubicBezTo>
                    <a:pt x="17" y="15"/>
                    <a:pt x="13" y="13"/>
                    <a:pt x="15" y="17"/>
                  </a:cubicBezTo>
                  <a:cubicBezTo>
                    <a:pt x="6" y="19"/>
                    <a:pt x="7" y="30"/>
                    <a:pt x="8" y="35"/>
                  </a:cubicBezTo>
                  <a:cubicBezTo>
                    <a:pt x="8" y="34"/>
                    <a:pt x="7" y="34"/>
                    <a:pt x="6" y="34"/>
                  </a:cubicBezTo>
                  <a:cubicBezTo>
                    <a:pt x="0" y="88"/>
                    <a:pt x="81" y="93"/>
                    <a:pt x="82" y="40"/>
                  </a:cubicBezTo>
                  <a:cubicBezTo>
                    <a:pt x="83" y="16"/>
                    <a:pt x="60" y="0"/>
                    <a:pt x="32" y="4"/>
                  </a:cubicBezTo>
                  <a:close/>
                  <a:moveTo>
                    <a:pt x="33" y="64"/>
                  </a:moveTo>
                  <a:cubicBezTo>
                    <a:pt x="34" y="60"/>
                    <a:pt x="34" y="62"/>
                    <a:pt x="31" y="63"/>
                  </a:cubicBezTo>
                  <a:cubicBezTo>
                    <a:pt x="31" y="61"/>
                    <a:pt x="30" y="61"/>
                    <a:pt x="29" y="61"/>
                  </a:cubicBezTo>
                  <a:cubicBezTo>
                    <a:pt x="33" y="59"/>
                    <a:pt x="28" y="59"/>
                    <a:pt x="30" y="58"/>
                  </a:cubicBezTo>
                  <a:cubicBezTo>
                    <a:pt x="30" y="57"/>
                    <a:pt x="27" y="57"/>
                    <a:pt x="27" y="58"/>
                  </a:cubicBezTo>
                  <a:cubicBezTo>
                    <a:pt x="20" y="49"/>
                    <a:pt x="18" y="27"/>
                    <a:pt x="30" y="18"/>
                  </a:cubicBezTo>
                  <a:cubicBezTo>
                    <a:pt x="45" y="8"/>
                    <a:pt x="75" y="19"/>
                    <a:pt x="72" y="43"/>
                  </a:cubicBezTo>
                  <a:cubicBezTo>
                    <a:pt x="71" y="60"/>
                    <a:pt x="50" y="75"/>
                    <a:pt x="33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55910336-8939-4E24-B20D-F2E95A2BC4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" y="2075"/>
              <a:ext cx="159" cy="253"/>
            </a:xfrm>
            <a:custGeom>
              <a:avLst/>
              <a:gdLst>
                <a:gd name="T0" fmla="*/ 99 w 115"/>
                <a:gd name="T1" fmla="*/ 23 h 184"/>
                <a:gd name="T2" fmla="*/ 95 w 115"/>
                <a:gd name="T3" fmla="*/ 32 h 184"/>
                <a:gd name="T4" fmla="*/ 99 w 115"/>
                <a:gd name="T5" fmla="*/ 35 h 184"/>
                <a:gd name="T6" fmla="*/ 115 w 115"/>
                <a:gd name="T7" fmla="*/ 18 h 184"/>
                <a:gd name="T8" fmla="*/ 88 w 115"/>
                <a:gd name="T9" fmla="*/ 3 h 184"/>
                <a:gd name="T10" fmla="*/ 89 w 115"/>
                <a:gd name="T11" fmla="*/ 13 h 184"/>
                <a:gd name="T12" fmla="*/ 68 w 115"/>
                <a:gd name="T13" fmla="*/ 30 h 184"/>
                <a:gd name="T14" fmla="*/ 66 w 115"/>
                <a:gd name="T15" fmla="*/ 27 h 184"/>
                <a:gd name="T16" fmla="*/ 12 w 115"/>
                <a:gd name="T17" fmla="*/ 121 h 184"/>
                <a:gd name="T18" fmla="*/ 4 w 115"/>
                <a:gd name="T19" fmla="*/ 178 h 184"/>
                <a:gd name="T20" fmla="*/ 8 w 115"/>
                <a:gd name="T21" fmla="*/ 184 h 184"/>
                <a:gd name="T22" fmla="*/ 11 w 115"/>
                <a:gd name="T23" fmla="*/ 184 h 184"/>
                <a:gd name="T24" fmla="*/ 16 w 115"/>
                <a:gd name="T25" fmla="*/ 160 h 184"/>
                <a:gd name="T26" fmla="*/ 17 w 115"/>
                <a:gd name="T27" fmla="*/ 141 h 184"/>
                <a:gd name="T28" fmla="*/ 32 w 115"/>
                <a:gd name="T29" fmla="*/ 97 h 184"/>
                <a:gd name="T30" fmla="*/ 99 w 115"/>
                <a:gd name="T31" fmla="*/ 2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5" h="184">
                  <a:moveTo>
                    <a:pt x="99" y="23"/>
                  </a:moveTo>
                  <a:cubicBezTo>
                    <a:pt x="101" y="26"/>
                    <a:pt x="95" y="28"/>
                    <a:pt x="95" y="32"/>
                  </a:cubicBezTo>
                  <a:cubicBezTo>
                    <a:pt x="96" y="33"/>
                    <a:pt x="98" y="34"/>
                    <a:pt x="99" y="35"/>
                  </a:cubicBezTo>
                  <a:cubicBezTo>
                    <a:pt x="107" y="31"/>
                    <a:pt x="110" y="23"/>
                    <a:pt x="115" y="18"/>
                  </a:cubicBezTo>
                  <a:cubicBezTo>
                    <a:pt x="109" y="8"/>
                    <a:pt x="99" y="0"/>
                    <a:pt x="88" y="3"/>
                  </a:cubicBezTo>
                  <a:cubicBezTo>
                    <a:pt x="88" y="5"/>
                    <a:pt x="88" y="10"/>
                    <a:pt x="89" y="13"/>
                  </a:cubicBezTo>
                  <a:cubicBezTo>
                    <a:pt x="83" y="20"/>
                    <a:pt x="71" y="18"/>
                    <a:pt x="68" y="30"/>
                  </a:cubicBezTo>
                  <a:cubicBezTo>
                    <a:pt x="66" y="30"/>
                    <a:pt x="66" y="29"/>
                    <a:pt x="66" y="27"/>
                  </a:cubicBezTo>
                  <a:cubicBezTo>
                    <a:pt x="41" y="47"/>
                    <a:pt x="22" y="82"/>
                    <a:pt x="12" y="121"/>
                  </a:cubicBezTo>
                  <a:cubicBezTo>
                    <a:pt x="8" y="137"/>
                    <a:pt x="0" y="160"/>
                    <a:pt x="4" y="178"/>
                  </a:cubicBezTo>
                  <a:cubicBezTo>
                    <a:pt x="5" y="181"/>
                    <a:pt x="5" y="182"/>
                    <a:pt x="8" y="184"/>
                  </a:cubicBezTo>
                  <a:cubicBezTo>
                    <a:pt x="9" y="184"/>
                    <a:pt x="10" y="184"/>
                    <a:pt x="11" y="184"/>
                  </a:cubicBezTo>
                  <a:cubicBezTo>
                    <a:pt x="17" y="179"/>
                    <a:pt x="15" y="169"/>
                    <a:pt x="16" y="160"/>
                  </a:cubicBezTo>
                  <a:cubicBezTo>
                    <a:pt x="17" y="154"/>
                    <a:pt x="17" y="147"/>
                    <a:pt x="17" y="141"/>
                  </a:cubicBezTo>
                  <a:cubicBezTo>
                    <a:pt x="20" y="126"/>
                    <a:pt x="26" y="111"/>
                    <a:pt x="32" y="97"/>
                  </a:cubicBezTo>
                  <a:cubicBezTo>
                    <a:pt x="46" y="64"/>
                    <a:pt x="64" y="33"/>
                    <a:pt x="9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7" name="Freeform 51">
            <a:extLst>
              <a:ext uri="{FF2B5EF4-FFF2-40B4-BE49-F238E27FC236}">
                <a16:creationId xmlns:a16="http://schemas.microsoft.com/office/drawing/2014/main" id="{FA292D9D-122A-4780-BBC4-10E12BFD7512}"/>
              </a:ext>
            </a:extLst>
          </p:cNvPr>
          <p:cNvSpPr>
            <a:spLocks noEditPoints="1"/>
          </p:cNvSpPr>
          <p:nvPr/>
        </p:nvSpPr>
        <p:spPr bwMode="auto">
          <a:xfrm>
            <a:off x="5881994" y="1698854"/>
            <a:ext cx="580136" cy="427568"/>
          </a:xfrm>
          <a:custGeom>
            <a:avLst/>
            <a:gdLst>
              <a:gd name="T0" fmla="*/ 221 w 224"/>
              <a:gd name="T1" fmla="*/ 11 h 164"/>
              <a:gd name="T2" fmla="*/ 160 w 224"/>
              <a:gd name="T3" fmla="*/ 7 h 164"/>
              <a:gd name="T4" fmla="*/ 140 w 224"/>
              <a:gd name="T5" fmla="*/ 9 h 164"/>
              <a:gd name="T6" fmla="*/ 143 w 224"/>
              <a:gd name="T7" fmla="*/ 6 h 164"/>
              <a:gd name="T8" fmla="*/ 136 w 224"/>
              <a:gd name="T9" fmla="*/ 5 h 164"/>
              <a:gd name="T10" fmla="*/ 129 w 224"/>
              <a:gd name="T11" fmla="*/ 5 h 164"/>
              <a:gd name="T12" fmla="*/ 123 w 224"/>
              <a:gd name="T13" fmla="*/ 8 h 164"/>
              <a:gd name="T14" fmla="*/ 125 w 224"/>
              <a:gd name="T15" fmla="*/ 5 h 164"/>
              <a:gd name="T16" fmla="*/ 123 w 224"/>
              <a:gd name="T17" fmla="*/ 5 h 164"/>
              <a:gd name="T18" fmla="*/ 114 w 224"/>
              <a:gd name="T19" fmla="*/ 9 h 164"/>
              <a:gd name="T20" fmla="*/ 108 w 224"/>
              <a:gd name="T21" fmla="*/ 6 h 164"/>
              <a:gd name="T22" fmla="*/ 108 w 224"/>
              <a:gd name="T23" fmla="*/ 5 h 164"/>
              <a:gd name="T24" fmla="*/ 107 w 224"/>
              <a:gd name="T25" fmla="*/ 5 h 164"/>
              <a:gd name="T26" fmla="*/ 100 w 224"/>
              <a:gd name="T27" fmla="*/ 7 h 164"/>
              <a:gd name="T28" fmla="*/ 100 w 224"/>
              <a:gd name="T29" fmla="*/ 5 h 164"/>
              <a:gd name="T30" fmla="*/ 90 w 224"/>
              <a:gd name="T31" fmla="*/ 5 h 164"/>
              <a:gd name="T32" fmla="*/ 59 w 224"/>
              <a:gd name="T33" fmla="*/ 9 h 164"/>
              <a:gd name="T34" fmla="*/ 59 w 224"/>
              <a:gd name="T35" fmla="*/ 7 h 164"/>
              <a:gd name="T36" fmla="*/ 3 w 224"/>
              <a:gd name="T37" fmla="*/ 13 h 164"/>
              <a:gd name="T38" fmla="*/ 3 w 224"/>
              <a:gd name="T39" fmla="*/ 72 h 164"/>
              <a:gd name="T40" fmla="*/ 3 w 224"/>
              <a:gd name="T41" fmla="*/ 90 h 164"/>
              <a:gd name="T42" fmla="*/ 3 w 224"/>
              <a:gd name="T43" fmla="*/ 91 h 164"/>
              <a:gd name="T44" fmla="*/ 3 w 224"/>
              <a:gd name="T45" fmla="*/ 117 h 164"/>
              <a:gd name="T46" fmla="*/ 3 w 224"/>
              <a:gd name="T47" fmla="*/ 118 h 164"/>
              <a:gd name="T48" fmla="*/ 44 w 224"/>
              <a:gd name="T49" fmla="*/ 133 h 164"/>
              <a:gd name="T50" fmla="*/ 51 w 224"/>
              <a:gd name="T51" fmla="*/ 164 h 164"/>
              <a:gd name="T52" fmla="*/ 71 w 224"/>
              <a:gd name="T53" fmla="*/ 143 h 164"/>
              <a:gd name="T54" fmla="*/ 75 w 224"/>
              <a:gd name="T55" fmla="*/ 141 h 164"/>
              <a:gd name="T56" fmla="*/ 86 w 224"/>
              <a:gd name="T57" fmla="*/ 130 h 164"/>
              <a:gd name="T58" fmla="*/ 99 w 224"/>
              <a:gd name="T59" fmla="*/ 132 h 164"/>
              <a:gd name="T60" fmla="*/ 106 w 224"/>
              <a:gd name="T61" fmla="*/ 130 h 164"/>
              <a:gd name="T62" fmla="*/ 151 w 224"/>
              <a:gd name="T63" fmla="*/ 130 h 164"/>
              <a:gd name="T64" fmla="*/ 222 w 224"/>
              <a:gd name="T65" fmla="*/ 128 h 164"/>
              <a:gd name="T66" fmla="*/ 221 w 224"/>
              <a:gd name="T67" fmla="*/ 11 h 164"/>
              <a:gd name="T68" fmla="*/ 214 w 224"/>
              <a:gd name="T69" fmla="*/ 122 h 164"/>
              <a:gd name="T70" fmla="*/ 161 w 224"/>
              <a:gd name="T71" fmla="*/ 121 h 164"/>
              <a:gd name="T72" fmla="*/ 158 w 224"/>
              <a:gd name="T73" fmla="*/ 118 h 164"/>
              <a:gd name="T74" fmla="*/ 139 w 224"/>
              <a:gd name="T75" fmla="*/ 120 h 164"/>
              <a:gd name="T76" fmla="*/ 142 w 224"/>
              <a:gd name="T77" fmla="*/ 119 h 164"/>
              <a:gd name="T78" fmla="*/ 124 w 224"/>
              <a:gd name="T79" fmla="*/ 120 h 164"/>
              <a:gd name="T80" fmla="*/ 126 w 224"/>
              <a:gd name="T81" fmla="*/ 117 h 164"/>
              <a:gd name="T82" fmla="*/ 115 w 224"/>
              <a:gd name="T83" fmla="*/ 121 h 164"/>
              <a:gd name="T84" fmla="*/ 106 w 224"/>
              <a:gd name="T85" fmla="*/ 119 h 164"/>
              <a:gd name="T86" fmla="*/ 77 w 224"/>
              <a:gd name="T87" fmla="*/ 119 h 164"/>
              <a:gd name="T88" fmla="*/ 71 w 224"/>
              <a:gd name="T89" fmla="*/ 131 h 164"/>
              <a:gd name="T90" fmla="*/ 69 w 224"/>
              <a:gd name="T91" fmla="*/ 129 h 164"/>
              <a:gd name="T92" fmla="*/ 58 w 224"/>
              <a:gd name="T93" fmla="*/ 138 h 164"/>
              <a:gd name="T94" fmla="*/ 56 w 224"/>
              <a:gd name="T95" fmla="*/ 122 h 164"/>
              <a:gd name="T96" fmla="*/ 18 w 224"/>
              <a:gd name="T97" fmla="*/ 120 h 164"/>
              <a:gd name="T98" fmla="*/ 17 w 224"/>
              <a:gd name="T99" fmla="*/ 20 h 164"/>
              <a:gd name="T100" fmla="*/ 214 w 224"/>
              <a:gd name="T101" fmla="*/ 19 h 164"/>
              <a:gd name="T102" fmla="*/ 214 w 224"/>
              <a:gd name="T103" fmla="*/ 122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24" h="164">
                <a:moveTo>
                  <a:pt x="221" y="11"/>
                </a:moveTo>
                <a:cubicBezTo>
                  <a:pt x="200" y="7"/>
                  <a:pt x="175" y="10"/>
                  <a:pt x="160" y="7"/>
                </a:cubicBezTo>
                <a:cubicBezTo>
                  <a:pt x="157" y="8"/>
                  <a:pt x="144" y="7"/>
                  <a:pt x="140" y="9"/>
                </a:cubicBezTo>
                <a:cubicBezTo>
                  <a:pt x="140" y="7"/>
                  <a:pt x="143" y="8"/>
                  <a:pt x="143" y="6"/>
                </a:cubicBezTo>
                <a:cubicBezTo>
                  <a:pt x="140" y="7"/>
                  <a:pt x="137" y="9"/>
                  <a:pt x="136" y="5"/>
                </a:cubicBezTo>
                <a:cubicBezTo>
                  <a:pt x="134" y="5"/>
                  <a:pt x="131" y="5"/>
                  <a:pt x="129" y="5"/>
                </a:cubicBezTo>
                <a:cubicBezTo>
                  <a:pt x="131" y="7"/>
                  <a:pt x="125" y="9"/>
                  <a:pt x="123" y="8"/>
                </a:cubicBezTo>
                <a:cubicBezTo>
                  <a:pt x="123" y="7"/>
                  <a:pt x="130" y="6"/>
                  <a:pt x="125" y="5"/>
                </a:cubicBezTo>
                <a:cubicBezTo>
                  <a:pt x="125" y="5"/>
                  <a:pt x="124" y="5"/>
                  <a:pt x="123" y="5"/>
                </a:cubicBezTo>
                <a:cubicBezTo>
                  <a:pt x="122" y="10"/>
                  <a:pt x="114" y="2"/>
                  <a:pt x="114" y="9"/>
                </a:cubicBezTo>
                <a:cubicBezTo>
                  <a:pt x="111" y="9"/>
                  <a:pt x="112" y="4"/>
                  <a:pt x="108" y="6"/>
                </a:cubicBezTo>
                <a:cubicBezTo>
                  <a:pt x="108" y="5"/>
                  <a:pt x="108" y="5"/>
                  <a:pt x="108" y="5"/>
                </a:cubicBezTo>
                <a:cubicBezTo>
                  <a:pt x="108" y="5"/>
                  <a:pt x="107" y="5"/>
                  <a:pt x="107" y="5"/>
                </a:cubicBezTo>
                <a:cubicBezTo>
                  <a:pt x="106" y="6"/>
                  <a:pt x="103" y="7"/>
                  <a:pt x="100" y="7"/>
                </a:cubicBezTo>
                <a:cubicBezTo>
                  <a:pt x="100" y="6"/>
                  <a:pt x="100" y="5"/>
                  <a:pt x="100" y="5"/>
                </a:cubicBezTo>
                <a:cubicBezTo>
                  <a:pt x="97" y="5"/>
                  <a:pt x="93" y="5"/>
                  <a:pt x="90" y="5"/>
                </a:cubicBezTo>
                <a:cubicBezTo>
                  <a:pt x="81" y="9"/>
                  <a:pt x="66" y="4"/>
                  <a:pt x="59" y="9"/>
                </a:cubicBezTo>
                <a:cubicBezTo>
                  <a:pt x="55" y="9"/>
                  <a:pt x="59" y="8"/>
                  <a:pt x="59" y="7"/>
                </a:cubicBezTo>
                <a:cubicBezTo>
                  <a:pt x="45" y="8"/>
                  <a:pt x="12" y="0"/>
                  <a:pt x="3" y="13"/>
                </a:cubicBezTo>
                <a:cubicBezTo>
                  <a:pt x="3" y="33"/>
                  <a:pt x="3" y="53"/>
                  <a:pt x="3" y="72"/>
                </a:cubicBezTo>
                <a:cubicBezTo>
                  <a:pt x="3" y="78"/>
                  <a:pt x="6" y="87"/>
                  <a:pt x="3" y="90"/>
                </a:cubicBezTo>
                <a:cubicBezTo>
                  <a:pt x="3" y="91"/>
                  <a:pt x="3" y="91"/>
                  <a:pt x="3" y="91"/>
                </a:cubicBezTo>
                <a:cubicBezTo>
                  <a:pt x="5" y="99"/>
                  <a:pt x="4" y="109"/>
                  <a:pt x="3" y="117"/>
                </a:cubicBezTo>
                <a:cubicBezTo>
                  <a:pt x="3" y="117"/>
                  <a:pt x="3" y="118"/>
                  <a:pt x="3" y="118"/>
                </a:cubicBezTo>
                <a:cubicBezTo>
                  <a:pt x="0" y="140"/>
                  <a:pt x="29" y="130"/>
                  <a:pt x="44" y="133"/>
                </a:cubicBezTo>
                <a:cubicBezTo>
                  <a:pt x="46" y="138"/>
                  <a:pt x="38" y="164"/>
                  <a:pt x="51" y="164"/>
                </a:cubicBezTo>
                <a:cubicBezTo>
                  <a:pt x="58" y="164"/>
                  <a:pt x="64" y="150"/>
                  <a:pt x="71" y="143"/>
                </a:cubicBezTo>
                <a:cubicBezTo>
                  <a:pt x="71" y="142"/>
                  <a:pt x="75" y="142"/>
                  <a:pt x="75" y="141"/>
                </a:cubicBezTo>
                <a:cubicBezTo>
                  <a:pt x="80" y="137"/>
                  <a:pt x="82" y="131"/>
                  <a:pt x="86" y="130"/>
                </a:cubicBezTo>
                <a:cubicBezTo>
                  <a:pt x="90" y="129"/>
                  <a:pt x="95" y="131"/>
                  <a:pt x="99" y="132"/>
                </a:cubicBezTo>
                <a:cubicBezTo>
                  <a:pt x="102" y="132"/>
                  <a:pt x="104" y="130"/>
                  <a:pt x="106" y="130"/>
                </a:cubicBezTo>
                <a:cubicBezTo>
                  <a:pt x="120" y="129"/>
                  <a:pt x="137" y="129"/>
                  <a:pt x="151" y="130"/>
                </a:cubicBezTo>
                <a:cubicBezTo>
                  <a:pt x="177" y="130"/>
                  <a:pt x="201" y="133"/>
                  <a:pt x="222" y="128"/>
                </a:cubicBezTo>
                <a:cubicBezTo>
                  <a:pt x="222" y="89"/>
                  <a:pt x="224" y="48"/>
                  <a:pt x="221" y="11"/>
                </a:cubicBezTo>
                <a:close/>
                <a:moveTo>
                  <a:pt x="214" y="122"/>
                </a:moveTo>
                <a:cubicBezTo>
                  <a:pt x="194" y="123"/>
                  <a:pt x="180" y="119"/>
                  <a:pt x="161" y="121"/>
                </a:cubicBezTo>
                <a:cubicBezTo>
                  <a:pt x="160" y="120"/>
                  <a:pt x="159" y="119"/>
                  <a:pt x="158" y="118"/>
                </a:cubicBezTo>
                <a:cubicBezTo>
                  <a:pt x="156" y="122"/>
                  <a:pt x="143" y="119"/>
                  <a:pt x="139" y="120"/>
                </a:cubicBezTo>
                <a:cubicBezTo>
                  <a:pt x="139" y="119"/>
                  <a:pt x="141" y="119"/>
                  <a:pt x="142" y="119"/>
                </a:cubicBezTo>
                <a:cubicBezTo>
                  <a:pt x="135" y="117"/>
                  <a:pt x="131" y="117"/>
                  <a:pt x="124" y="120"/>
                </a:cubicBezTo>
                <a:cubicBezTo>
                  <a:pt x="125" y="119"/>
                  <a:pt x="127" y="119"/>
                  <a:pt x="126" y="117"/>
                </a:cubicBezTo>
                <a:cubicBezTo>
                  <a:pt x="123" y="120"/>
                  <a:pt x="117" y="116"/>
                  <a:pt x="115" y="121"/>
                </a:cubicBezTo>
                <a:cubicBezTo>
                  <a:pt x="114" y="116"/>
                  <a:pt x="110" y="119"/>
                  <a:pt x="106" y="119"/>
                </a:cubicBezTo>
                <a:cubicBezTo>
                  <a:pt x="103" y="119"/>
                  <a:pt x="83" y="116"/>
                  <a:pt x="77" y="119"/>
                </a:cubicBezTo>
                <a:cubicBezTo>
                  <a:pt x="73" y="121"/>
                  <a:pt x="71" y="127"/>
                  <a:pt x="71" y="131"/>
                </a:cubicBezTo>
                <a:cubicBezTo>
                  <a:pt x="70" y="133"/>
                  <a:pt x="68" y="131"/>
                  <a:pt x="69" y="129"/>
                </a:cubicBezTo>
                <a:cubicBezTo>
                  <a:pt x="65" y="132"/>
                  <a:pt x="62" y="135"/>
                  <a:pt x="58" y="138"/>
                </a:cubicBezTo>
                <a:cubicBezTo>
                  <a:pt x="57" y="135"/>
                  <a:pt x="57" y="127"/>
                  <a:pt x="56" y="122"/>
                </a:cubicBezTo>
                <a:cubicBezTo>
                  <a:pt x="47" y="116"/>
                  <a:pt x="33" y="120"/>
                  <a:pt x="18" y="120"/>
                </a:cubicBezTo>
                <a:cubicBezTo>
                  <a:pt x="15" y="84"/>
                  <a:pt x="17" y="55"/>
                  <a:pt x="17" y="20"/>
                </a:cubicBezTo>
                <a:cubicBezTo>
                  <a:pt x="77" y="19"/>
                  <a:pt x="144" y="17"/>
                  <a:pt x="214" y="19"/>
                </a:cubicBezTo>
                <a:cubicBezTo>
                  <a:pt x="214" y="53"/>
                  <a:pt x="214" y="88"/>
                  <a:pt x="214" y="12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2" name="Group 57">
            <a:extLst>
              <a:ext uri="{FF2B5EF4-FFF2-40B4-BE49-F238E27FC236}">
                <a16:creationId xmlns:a16="http://schemas.microsoft.com/office/drawing/2014/main" id="{0A4400C4-3477-4092-A8C1-68E41029042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953340" y="1649810"/>
            <a:ext cx="401199" cy="553767"/>
            <a:chOff x="3809" y="2054"/>
            <a:chExt cx="213" cy="294"/>
          </a:xfrm>
          <a:solidFill>
            <a:schemeClr val="tx1"/>
          </a:solidFill>
        </p:grpSpPr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612406C1-BD39-4021-A68A-761F9840F2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45" y="2083"/>
              <a:ext cx="166" cy="159"/>
            </a:xfrm>
            <a:custGeom>
              <a:avLst/>
              <a:gdLst>
                <a:gd name="T0" fmla="*/ 35 w 119"/>
                <a:gd name="T1" fmla="*/ 12 h 115"/>
                <a:gd name="T2" fmla="*/ 27 w 119"/>
                <a:gd name="T3" fmla="*/ 14 h 115"/>
                <a:gd name="T4" fmla="*/ 21 w 119"/>
                <a:gd name="T5" fmla="*/ 20 h 115"/>
                <a:gd name="T6" fmla="*/ 16 w 119"/>
                <a:gd name="T7" fmla="*/ 19 h 115"/>
                <a:gd name="T8" fmla="*/ 14 w 119"/>
                <a:gd name="T9" fmla="*/ 23 h 115"/>
                <a:gd name="T10" fmla="*/ 13 w 119"/>
                <a:gd name="T11" fmla="*/ 29 h 115"/>
                <a:gd name="T12" fmla="*/ 3 w 119"/>
                <a:gd name="T13" fmla="*/ 51 h 115"/>
                <a:gd name="T14" fmla="*/ 1 w 119"/>
                <a:gd name="T15" fmla="*/ 59 h 115"/>
                <a:gd name="T16" fmla="*/ 9 w 119"/>
                <a:gd name="T17" fmla="*/ 86 h 115"/>
                <a:gd name="T18" fmla="*/ 85 w 119"/>
                <a:gd name="T19" fmla="*/ 94 h 115"/>
                <a:gd name="T20" fmla="*/ 35 w 119"/>
                <a:gd name="T21" fmla="*/ 12 h 115"/>
                <a:gd name="T22" fmla="*/ 35 w 119"/>
                <a:gd name="T23" fmla="*/ 92 h 115"/>
                <a:gd name="T24" fmla="*/ 28 w 119"/>
                <a:gd name="T25" fmla="*/ 88 h 115"/>
                <a:gd name="T26" fmla="*/ 29 w 119"/>
                <a:gd name="T27" fmla="*/ 84 h 115"/>
                <a:gd name="T28" fmla="*/ 14 w 119"/>
                <a:gd name="T29" fmla="*/ 64 h 115"/>
                <a:gd name="T30" fmla="*/ 16 w 119"/>
                <a:gd name="T31" fmla="*/ 53 h 115"/>
                <a:gd name="T32" fmla="*/ 82 w 119"/>
                <a:gd name="T33" fmla="*/ 33 h 115"/>
                <a:gd name="T34" fmla="*/ 35 w 119"/>
                <a:gd name="T35" fmla="*/ 9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9" h="115">
                  <a:moveTo>
                    <a:pt x="35" y="12"/>
                  </a:moveTo>
                  <a:cubicBezTo>
                    <a:pt x="33" y="12"/>
                    <a:pt x="31" y="16"/>
                    <a:pt x="27" y="14"/>
                  </a:cubicBezTo>
                  <a:cubicBezTo>
                    <a:pt x="27" y="18"/>
                    <a:pt x="22" y="17"/>
                    <a:pt x="21" y="20"/>
                  </a:cubicBezTo>
                  <a:cubicBezTo>
                    <a:pt x="18" y="21"/>
                    <a:pt x="19" y="19"/>
                    <a:pt x="16" y="19"/>
                  </a:cubicBezTo>
                  <a:cubicBezTo>
                    <a:pt x="16" y="23"/>
                    <a:pt x="16" y="27"/>
                    <a:pt x="14" y="23"/>
                  </a:cubicBezTo>
                  <a:cubicBezTo>
                    <a:pt x="15" y="27"/>
                    <a:pt x="10" y="26"/>
                    <a:pt x="13" y="29"/>
                  </a:cubicBezTo>
                  <a:cubicBezTo>
                    <a:pt x="4" y="27"/>
                    <a:pt x="4" y="46"/>
                    <a:pt x="3" y="51"/>
                  </a:cubicBezTo>
                  <a:cubicBezTo>
                    <a:pt x="4" y="48"/>
                    <a:pt x="0" y="56"/>
                    <a:pt x="1" y="59"/>
                  </a:cubicBezTo>
                  <a:cubicBezTo>
                    <a:pt x="1" y="67"/>
                    <a:pt x="5" y="79"/>
                    <a:pt x="9" y="86"/>
                  </a:cubicBezTo>
                  <a:cubicBezTo>
                    <a:pt x="26" y="110"/>
                    <a:pt x="64" y="115"/>
                    <a:pt x="85" y="94"/>
                  </a:cubicBezTo>
                  <a:cubicBezTo>
                    <a:pt x="119" y="57"/>
                    <a:pt x="87" y="0"/>
                    <a:pt x="35" y="12"/>
                  </a:cubicBezTo>
                  <a:close/>
                  <a:moveTo>
                    <a:pt x="35" y="92"/>
                  </a:moveTo>
                  <a:cubicBezTo>
                    <a:pt x="36" y="87"/>
                    <a:pt x="32" y="90"/>
                    <a:pt x="28" y="88"/>
                  </a:cubicBezTo>
                  <a:cubicBezTo>
                    <a:pt x="30" y="86"/>
                    <a:pt x="28" y="86"/>
                    <a:pt x="29" y="84"/>
                  </a:cubicBezTo>
                  <a:cubicBezTo>
                    <a:pt x="20" y="81"/>
                    <a:pt x="24" y="70"/>
                    <a:pt x="14" y="64"/>
                  </a:cubicBezTo>
                  <a:cubicBezTo>
                    <a:pt x="19" y="65"/>
                    <a:pt x="15" y="57"/>
                    <a:pt x="16" y="53"/>
                  </a:cubicBezTo>
                  <a:cubicBezTo>
                    <a:pt x="20" y="20"/>
                    <a:pt x="60" y="12"/>
                    <a:pt x="82" y="33"/>
                  </a:cubicBezTo>
                  <a:cubicBezTo>
                    <a:pt x="107" y="60"/>
                    <a:pt x="75" y="113"/>
                    <a:pt x="3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59">
              <a:extLst>
                <a:ext uri="{FF2B5EF4-FFF2-40B4-BE49-F238E27FC236}">
                  <a16:creationId xmlns:a16="http://schemas.microsoft.com/office/drawing/2014/main" id="{5AEE0BA4-2E12-46FB-B03E-806AB376BB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09" y="2054"/>
              <a:ext cx="213" cy="294"/>
            </a:xfrm>
            <a:custGeom>
              <a:avLst/>
              <a:gdLst>
                <a:gd name="T0" fmla="*/ 142 w 153"/>
                <a:gd name="T1" fmla="*/ 53 h 213"/>
                <a:gd name="T2" fmla="*/ 133 w 153"/>
                <a:gd name="T3" fmla="*/ 28 h 213"/>
                <a:gd name="T4" fmla="*/ 123 w 153"/>
                <a:gd name="T5" fmla="*/ 23 h 213"/>
                <a:gd name="T6" fmla="*/ 120 w 153"/>
                <a:gd name="T7" fmla="*/ 13 h 213"/>
                <a:gd name="T8" fmla="*/ 101 w 153"/>
                <a:gd name="T9" fmla="*/ 7 h 213"/>
                <a:gd name="T10" fmla="*/ 79 w 153"/>
                <a:gd name="T11" fmla="*/ 2 h 213"/>
                <a:gd name="T12" fmla="*/ 51 w 153"/>
                <a:gd name="T13" fmla="*/ 13 h 213"/>
                <a:gd name="T14" fmla="*/ 35 w 153"/>
                <a:gd name="T15" fmla="*/ 22 h 213"/>
                <a:gd name="T16" fmla="*/ 11 w 153"/>
                <a:gd name="T17" fmla="*/ 42 h 213"/>
                <a:gd name="T18" fmla="*/ 7 w 153"/>
                <a:gd name="T19" fmla="*/ 68 h 213"/>
                <a:gd name="T20" fmla="*/ 3 w 153"/>
                <a:gd name="T21" fmla="*/ 82 h 213"/>
                <a:gd name="T22" fmla="*/ 23 w 153"/>
                <a:gd name="T23" fmla="*/ 122 h 213"/>
                <a:gd name="T24" fmla="*/ 22 w 153"/>
                <a:gd name="T25" fmla="*/ 160 h 213"/>
                <a:gd name="T26" fmla="*/ 30 w 153"/>
                <a:gd name="T27" fmla="*/ 196 h 213"/>
                <a:gd name="T28" fmla="*/ 47 w 153"/>
                <a:gd name="T29" fmla="*/ 213 h 213"/>
                <a:gd name="T30" fmla="*/ 87 w 153"/>
                <a:gd name="T31" fmla="*/ 148 h 213"/>
                <a:gd name="T32" fmla="*/ 124 w 153"/>
                <a:gd name="T33" fmla="*/ 193 h 213"/>
                <a:gd name="T34" fmla="*/ 147 w 153"/>
                <a:gd name="T35" fmla="*/ 198 h 213"/>
                <a:gd name="T36" fmla="*/ 131 w 153"/>
                <a:gd name="T37" fmla="*/ 120 h 213"/>
                <a:gd name="T38" fmla="*/ 141 w 153"/>
                <a:gd name="T39" fmla="*/ 106 h 213"/>
                <a:gd name="T40" fmla="*/ 145 w 153"/>
                <a:gd name="T41" fmla="*/ 87 h 213"/>
                <a:gd name="T42" fmla="*/ 45 w 153"/>
                <a:gd name="T43" fmla="*/ 195 h 213"/>
                <a:gd name="T44" fmla="*/ 42 w 153"/>
                <a:gd name="T45" fmla="*/ 144 h 213"/>
                <a:gd name="T46" fmla="*/ 45 w 153"/>
                <a:gd name="T47" fmla="*/ 195 h 213"/>
                <a:gd name="T48" fmla="*/ 115 w 153"/>
                <a:gd name="T49" fmla="*/ 188 h 213"/>
                <a:gd name="T50" fmla="*/ 104 w 153"/>
                <a:gd name="T51" fmla="*/ 143 h 213"/>
                <a:gd name="T52" fmla="*/ 134 w 153"/>
                <a:gd name="T53" fmla="*/ 188 h 213"/>
                <a:gd name="T54" fmla="*/ 131 w 153"/>
                <a:gd name="T55" fmla="*/ 109 h 213"/>
                <a:gd name="T56" fmla="*/ 124 w 153"/>
                <a:gd name="T57" fmla="*/ 111 h 213"/>
                <a:gd name="T58" fmla="*/ 87 w 153"/>
                <a:gd name="T59" fmla="*/ 137 h 213"/>
                <a:gd name="T60" fmla="*/ 63 w 153"/>
                <a:gd name="T61" fmla="*/ 135 h 213"/>
                <a:gd name="T62" fmla="*/ 35 w 153"/>
                <a:gd name="T63" fmla="*/ 121 h 213"/>
                <a:gd name="T64" fmla="*/ 19 w 153"/>
                <a:gd name="T65" fmla="*/ 94 h 213"/>
                <a:gd name="T66" fmla="*/ 18 w 153"/>
                <a:gd name="T67" fmla="*/ 80 h 213"/>
                <a:gd name="T68" fmla="*/ 26 w 153"/>
                <a:gd name="T69" fmla="*/ 48 h 213"/>
                <a:gd name="T70" fmla="*/ 46 w 153"/>
                <a:gd name="T71" fmla="*/ 24 h 213"/>
                <a:gd name="T72" fmla="*/ 77 w 153"/>
                <a:gd name="T73" fmla="*/ 16 h 213"/>
                <a:gd name="T74" fmla="*/ 110 w 153"/>
                <a:gd name="T75" fmla="*/ 24 h 213"/>
                <a:gd name="T76" fmla="*/ 133 w 153"/>
                <a:gd name="T77" fmla="*/ 47 h 213"/>
                <a:gd name="T78" fmla="*/ 142 w 153"/>
                <a:gd name="T79" fmla="*/ 7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3" h="213">
                  <a:moveTo>
                    <a:pt x="146" y="68"/>
                  </a:moveTo>
                  <a:cubicBezTo>
                    <a:pt x="152" y="65"/>
                    <a:pt x="149" y="54"/>
                    <a:pt x="142" y="53"/>
                  </a:cubicBezTo>
                  <a:cubicBezTo>
                    <a:pt x="145" y="46"/>
                    <a:pt x="142" y="38"/>
                    <a:pt x="134" y="37"/>
                  </a:cubicBezTo>
                  <a:cubicBezTo>
                    <a:pt x="133" y="34"/>
                    <a:pt x="134" y="30"/>
                    <a:pt x="133" y="28"/>
                  </a:cubicBezTo>
                  <a:cubicBezTo>
                    <a:pt x="133" y="27"/>
                    <a:pt x="129" y="26"/>
                    <a:pt x="127" y="24"/>
                  </a:cubicBezTo>
                  <a:cubicBezTo>
                    <a:pt x="125" y="22"/>
                    <a:pt x="126" y="26"/>
                    <a:pt x="123" y="23"/>
                  </a:cubicBezTo>
                  <a:cubicBezTo>
                    <a:pt x="122" y="23"/>
                    <a:pt x="125" y="22"/>
                    <a:pt x="125" y="21"/>
                  </a:cubicBezTo>
                  <a:cubicBezTo>
                    <a:pt x="122" y="19"/>
                    <a:pt x="117" y="20"/>
                    <a:pt x="120" y="13"/>
                  </a:cubicBezTo>
                  <a:cubicBezTo>
                    <a:pt x="115" y="11"/>
                    <a:pt x="111" y="10"/>
                    <a:pt x="108" y="13"/>
                  </a:cubicBezTo>
                  <a:cubicBezTo>
                    <a:pt x="103" y="14"/>
                    <a:pt x="105" y="8"/>
                    <a:pt x="101" y="7"/>
                  </a:cubicBezTo>
                  <a:cubicBezTo>
                    <a:pt x="92" y="8"/>
                    <a:pt x="87" y="6"/>
                    <a:pt x="79" y="3"/>
                  </a:cubicBezTo>
                  <a:cubicBezTo>
                    <a:pt x="79" y="3"/>
                    <a:pt x="79" y="2"/>
                    <a:pt x="79" y="2"/>
                  </a:cubicBezTo>
                  <a:cubicBezTo>
                    <a:pt x="78" y="2"/>
                    <a:pt x="77" y="2"/>
                    <a:pt x="76" y="2"/>
                  </a:cubicBezTo>
                  <a:cubicBezTo>
                    <a:pt x="69" y="11"/>
                    <a:pt x="52" y="0"/>
                    <a:pt x="51" y="13"/>
                  </a:cubicBezTo>
                  <a:cubicBezTo>
                    <a:pt x="46" y="11"/>
                    <a:pt x="39" y="19"/>
                    <a:pt x="43" y="13"/>
                  </a:cubicBezTo>
                  <a:cubicBezTo>
                    <a:pt x="37" y="12"/>
                    <a:pt x="36" y="17"/>
                    <a:pt x="35" y="22"/>
                  </a:cubicBezTo>
                  <a:cubicBezTo>
                    <a:pt x="25" y="20"/>
                    <a:pt x="20" y="28"/>
                    <a:pt x="22" y="35"/>
                  </a:cubicBezTo>
                  <a:cubicBezTo>
                    <a:pt x="18" y="37"/>
                    <a:pt x="14" y="39"/>
                    <a:pt x="11" y="42"/>
                  </a:cubicBezTo>
                  <a:cubicBezTo>
                    <a:pt x="11" y="47"/>
                    <a:pt x="12" y="49"/>
                    <a:pt x="12" y="53"/>
                  </a:cubicBezTo>
                  <a:cubicBezTo>
                    <a:pt x="5" y="53"/>
                    <a:pt x="2" y="64"/>
                    <a:pt x="7" y="68"/>
                  </a:cubicBezTo>
                  <a:cubicBezTo>
                    <a:pt x="7" y="70"/>
                    <a:pt x="4" y="73"/>
                    <a:pt x="3" y="76"/>
                  </a:cubicBezTo>
                  <a:cubicBezTo>
                    <a:pt x="3" y="78"/>
                    <a:pt x="3" y="80"/>
                    <a:pt x="3" y="82"/>
                  </a:cubicBezTo>
                  <a:cubicBezTo>
                    <a:pt x="12" y="87"/>
                    <a:pt x="0" y="101"/>
                    <a:pt x="12" y="106"/>
                  </a:cubicBezTo>
                  <a:cubicBezTo>
                    <a:pt x="11" y="116"/>
                    <a:pt x="15" y="121"/>
                    <a:pt x="23" y="122"/>
                  </a:cubicBezTo>
                  <a:cubicBezTo>
                    <a:pt x="21" y="131"/>
                    <a:pt x="26" y="133"/>
                    <a:pt x="30" y="135"/>
                  </a:cubicBezTo>
                  <a:cubicBezTo>
                    <a:pt x="26" y="142"/>
                    <a:pt x="25" y="151"/>
                    <a:pt x="22" y="160"/>
                  </a:cubicBezTo>
                  <a:cubicBezTo>
                    <a:pt x="18" y="171"/>
                    <a:pt x="1" y="197"/>
                    <a:pt x="13" y="204"/>
                  </a:cubicBezTo>
                  <a:cubicBezTo>
                    <a:pt x="20" y="202"/>
                    <a:pt x="24" y="198"/>
                    <a:pt x="30" y="196"/>
                  </a:cubicBezTo>
                  <a:cubicBezTo>
                    <a:pt x="36" y="200"/>
                    <a:pt x="37" y="208"/>
                    <a:pt x="42" y="213"/>
                  </a:cubicBezTo>
                  <a:cubicBezTo>
                    <a:pt x="44" y="213"/>
                    <a:pt x="45" y="213"/>
                    <a:pt x="47" y="213"/>
                  </a:cubicBezTo>
                  <a:cubicBezTo>
                    <a:pt x="58" y="195"/>
                    <a:pt x="60" y="167"/>
                    <a:pt x="70" y="147"/>
                  </a:cubicBezTo>
                  <a:cubicBezTo>
                    <a:pt x="73" y="155"/>
                    <a:pt x="85" y="150"/>
                    <a:pt x="87" y="148"/>
                  </a:cubicBezTo>
                  <a:cubicBezTo>
                    <a:pt x="96" y="168"/>
                    <a:pt x="99" y="193"/>
                    <a:pt x="110" y="211"/>
                  </a:cubicBezTo>
                  <a:cubicBezTo>
                    <a:pt x="119" y="210"/>
                    <a:pt x="120" y="200"/>
                    <a:pt x="124" y="193"/>
                  </a:cubicBezTo>
                  <a:cubicBezTo>
                    <a:pt x="131" y="195"/>
                    <a:pt x="137" y="203"/>
                    <a:pt x="146" y="200"/>
                  </a:cubicBezTo>
                  <a:cubicBezTo>
                    <a:pt x="146" y="199"/>
                    <a:pt x="146" y="198"/>
                    <a:pt x="147" y="198"/>
                  </a:cubicBezTo>
                  <a:cubicBezTo>
                    <a:pt x="139" y="177"/>
                    <a:pt x="131" y="155"/>
                    <a:pt x="123" y="134"/>
                  </a:cubicBezTo>
                  <a:cubicBezTo>
                    <a:pt x="127" y="132"/>
                    <a:pt x="133" y="130"/>
                    <a:pt x="131" y="120"/>
                  </a:cubicBezTo>
                  <a:cubicBezTo>
                    <a:pt x="136" y="120"/>
                    <a:pt x="140" y="118"/>
                    <a:pt x="142" y="114"/>
                  </a:cubicBezTo>
                  <a:cubicBezTo>
                    <a:pt x="142" y="110"/>
                    <a:pt x="141" y="109"/>
                    <a:pt x="141" y="106"/>
                  </a:cubicBezTo>
                  <a:cubicBezTo>
                    <a:pt x="143" y="102"/>
                    <a:pt x="148" y="102"/>
                    <a:pt x="149" y="97"/>
                  </a:cubicBezTo>
                  <a:cubicBezTo>
                    <a:pt x="149" y="92"/>
                    <a:pt x="145" y="91"/>
                    <a:pt x="145" y="87"/>
                  </a:cubicBezTo>
                  <a:cubicBezTo>
                    <a:pt x="153" y="85"/>
                    <a:pt x="151" y="73"/>
                    <a:pt x="146" y="68"/>
                  </a:cubicBezTo>
                  <a:close/>
                  <a:moveTo>
                    <a:pt x="45" y="195"/>
                  </a:moveTo>
                  <a:cubicBezTo>
                    <a:pt x="39" y="191"/>
                    <a:pt x="38" y="176"/>
                    <a:pt x="29" y="183"/>
                  </a:cubicBezTo>
                  <a:cubicBezTo>
                    <a:pt x="30" y="171"/>
                    <a:pt x="37" y="156"/>
                    <a:pt x="42" y="144"/>
                  </a:cubicBezTo>
                  <a:cubicBezTo>
                    <a:pt x="51" y="143"/>
                    <a:pt x="51" y="143"/>
                    <a:pt x="59" y="149"/>
                  </a:cubicBezTo>
                  <a:cubicBezTo>
                    <a:pt x="55" y="164"/>
                    <a:pt x="49" y="179"/>
                    <a:pt x="45" y="195"/>
                  </a:cubicBezTo>
                  <a:close/>
                  <a:moveTo>
                    <a:pt x="134" y="188"/>
                  </a:moveTo>
                  <a:cubicBezTo>
                    <a:pt x="129" y="185"/>
                    <a:pt x="117" y="178"/>
                    <a:pt x="115" y="188"/>
                  </a:cubicBezTo>
                  <a:cubicBezTo>
                    <a:pt x="110" y="183"/>
                    <a:pt x="108" y="173"/>
                    <a:pt x="105" y="165"/>
                  </a:cubicBezTo>
                  <a:cubicBezTo>
                    <a:pt x="102" y="157"/>
                    <a:pt x="98" y="152"/>
                    <a:pt x="104" y="143"/>
                  </a:cubicBezTo>
                  <a:cubicBezTo>
                    <a:pt x="111" y="143"/>
                    <a:pt x="111" y="144"/>
                    <a:pt x="117" y="141"/>
                  </a:cubicBezTo>
                  <a:cubicBezTo>
                    <a:pt x="121" y="158"/>
                    <a:pt x="129" y="172"/>
                    <a:pt x="134" y="188"/>
                  </a:cubicBezTo>
                  <a:close/>
                  <a:moveTo>
                    <a:pt x="138" y="96"/>
                  </a:moveTo>
                  <a:cubicBezTo>
                    <a:pt x="131" y="96"/>
                    <a:pt x="129" y="103"/>
                    <a:pt x="131" y="109"/>
                  </a:cubicBezTo>
                  <a:cubicBezTo>
                    <a:pt x="127" y="112"/>
                    <a:pt x="123" y="109"/>
                    <a:pt x="122" y="113"/>
                  </a:cubicBezTo>
                  <a:cubicBezTo>
                    <a:pt x="123" y="113"/>
                    <a:pt x="123" y="112"/>
                    <a:pt x="124" y="111"/>
                  </a:cubicBezTo>
                  <a:cubicBezTo>
                    <a:pt x="127" y="121"/>
                    <a:pt x="113" y="117"/>
                    <a:pt x="111" y="128"/>
                  </a:cubicBezTo>
                  <a:cubicBezTo>
                    <a:pt x="100" y="127"/>
                    <a:pt x="97" y="134"/>
                    <a:pt x="87" y="137"/>
                  </a:cubicBezTo>
                  <a:cubicBezTo>
                    <a:pt x="84" y="136"/>
                    <a:pt x="88" y="135"/>
                    <a:pt x="86" y="133"/>
                  </a:cubicBezTo>
                  <a:cubicBezTo>
                    <a:pt x="80" y="140"/>
                    <a:pt x="72" y="133"/>
                    <a:pt x="63" y="135"/>
                  </a:cubicBezTo>
                  <a:cubicBezTo>
                    <a:pt x="58" y="131"/>
                    <a:pt x="56" y="130"/>
                    <a:pt x="48" y="130"/>
                  </a:cubicBezTo>
                  <a:cubicBezTo>
                    <a:pt x="47" y="123"/>
                    <a:pt x="40" y="123"/>
                    <a:pt x="35" y="121"/>
                  </a:cubicBezTo>
                  <a:cubicBezTo>
                    <a:pt x="35" y="115"/>
                    <a:pt x="33" y="111"/>
                    <a:pt x="26" y="110"/>
                  </a:cubicBezTo>
                  <a:cubicBezTo>
                    <a:pt x="27" y="104"/>
                    <a:pt x="25" y="96"/>
                    <a:pt x="19" y="94"/>
                  </a:cubicBezTo>
                  <a:cubicBezTo>
                    <a:pt x="19" y="93"/>
                    <a:pt x="20" y="92"/>
                    <a:pt x="22" y="92"/>
                  </a:cubicBezTo>
                  <a:cubicBezTo>
                    <a:pt x="22" y="87"/>
                    <a:pt x="21" y="82"/>
                    <a:pt x="18" y="80"/>
                  </a:cubicBezTo>
                  <a:cubicBezTo>
                    <a:pt x="21" y="77"/>
                    <a:pt x="20" y="75"/>
                    <a:pt x="22" y="72"/>
                  </a:cubicBezTo>
                  <a:cubicBezTo>
                    <a:pt x="16" y="62"/>
                    <a:pt x="29" y="60"/>
                    <a:pt x="26" y="48"/>
                  </a:cubicBezTo>
                  <a:cubicBezTo>
                    <a:pt x="33" y="46"/>
                    <a:pt x="33" y="42"/>
                    <a:pt x="34" y="34"/>
                  </a:cubicBezTo>
                  <a:cubicBezTo>
                    <a:pt x="40" y="36"/>
                    <a:pt x="48" y="30"/>
                    <a:pt x="46" y="24"/>
                  </a:cubicBezTo>
                  <a:cubicBezTo>
                    <a:pt x="53" y="27"/>
                    <a:pt x="61" y="24"/>
                    <a:pt x="61" y="17"/>
                  </a:cubicBezTo>
                  <a:cubicBezTo>
                    <a:pt x="65" y="22"/>
                    <a:pt x="75" y="21"/>
                    <a:pt x="77" y="16"/>
                  </a:cubicBezTo>
                  <a:cubicBezTo>
                    <a:pt x="81" y="20"/>
                    <a:pt x="89" y="22"/>
                    <a:pt x="95" y="18"/>
                  </a:cubicBezTo>
                  <a:cubicBezTo>
                    <a:pt x="95" y="25"/>
                    <a:pt x="104" y="26"/>
                    <a:pt x="110" y="24"/>
                  </a:cubicBezTo>
                  <a:cubicBezTo>
                    <a:pt x="111" y="31"/>
                    <a:pt x="115" y="35"/>
                    <a:pt x="124" y="34"/>
                  </a:cubicBezTo>
                  <a:cubicBezTo>
                    <a:pt x="121" y="40"/>
                    <a:pt x="126" y="47"/>
                    <a:pt x="133" y="47"/>
                  </a:cubicBezTo>
                  <a:cubicBezTo>
                    <a:pt x="130" y="54"/>
                    <a:pt x="134" y="61"/>
                    <a:pt x="140" y="62"/>
                  </a:cubicBezTo>
                  <a:cubicBezTo>
                    <a:pt x="135" y="66"/>
                    <a:pt x="136" y="77"/>
                    <a:pt x="142" y="79"/>
                  </a:cubicBezTo>
                  <a:cubicBezTo>
                    <a:pt x="137" y="82"/>
                    <a:pt x="135" y="89"/>
                    <a:pt x="138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" name="Group 62">
            <a:extLst>
              <a:ext uri="{FF2B5EF4-FFF2-40B4-BE49-F238E27FC236}">
                <a16:creationId xmlns:a16="http://schemas.microsoft.com/office/drawing/2014/main" id="{CBFEE402-E163-4581-986B-56658AFFB16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949701" y="1689815"/>
            <a:ext cx="535681" cy="492895"/>
            <a:chOff x="3760" y="2060"/>
            <a:chExt cx="313" cy="288"/>
          </a:xfrm>
          <a:solidFill>
            <a:schemeClr val="tx1"/>
          </a:solidFill>
        </p:grpSpPr>
        <p:sp>
          <p:nvSpPr>
            <p:cNvPr id="69" name="Freeform 63">
              <a:extLst>
                <a:ext uri="{FF2B5EF4-FFF2-40B4-BE49-F238E27FC236}">
                  <a16:creationId xmlns:a16="http://schemas.microsoft.com/office/drawing/2014/main" id="{CA95C2BA-D7EA-4E79-A40C-7DB2A6D485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5" y="2073"/>
              <a:ext cx="46" cy="53"/>
            </a:xfrm>
            <a:custGeom>
              <a:avLst/>
              <a:gdLst>
                <a:gd name="T0" fmla="*/ 4 w 34"/>
                <a:gd name="T1" fmla="*/ 28 h 39"/>
                <a:gd name="T2" fmla="*/ 28 w 34"/>
                <a:gd name="T3" fmla="*/ 36 h 39"/>
                <a:gd name="T4" fmla="*/ 31 w 34"/>
                <a:gd name="T5" fmla="*/ 17 h 39"/>
                <a:gd name="T6" fmla="*/ 4 w 34"/>
                <a:gd name="T7" fmla="*/ 28 h 39"/>
                <a:gd name="T8" fmla="*/ 14 w 34"/>
                <a:gd name="T9" fmla="*/ 25 h 39"/>
                <a:gd name="T10" fmla="*/ 15 w 34"/>
                <a:gd name="T11" fmla="*/ 21 h 39"/>
                <a:gd name="T12" fmla="*/ 18 w 34"/>
                <a:gd name="T13" fmla="*/ 21 h 39"/>
                <a:gd name="T14" fmla="*/ 14 w 34"/>
                <a:gd name="T15" fmla="*/ 2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39">
                  <a:moveTo>
                    <a:pt x="4" y="28"/>
                  </a:moveTo>
                  <a:cubicBezTo>
                    <a:pt x="8" y="39"/>
                    <a:pt x="21" y="36"/>
                    <a:pt x="28" y="36"/>
                  </a:cubicBezTo>
                  <a:cubicBezTo>
                    <a:pt x="34" y="32"/>
                    <a:pt x="33" y="21"/>
                    <a:pt x="31" y="17"/>
                  </a:cubicBezTo>
                  <a:cubicBezTo>
                    <a:pt x="22" y="0"/>
                    <a:pt x="0" y="14"/>
                    <a:pt x="4" y="28"/>
                  </a:cubicBezTo>
                  <a:close/>
                  <a:moveTo>
                    <a:pt x="14" y="25"/>
                  </a:moveTo>
                  <a:cubicBezTo>
                    <a:pt x="15" y="22"/>
                    <a:pt x="14" y="23"/>
                    <a:pt x="15" y="21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18" y="24"/>
                    <a:pt x="17" y="25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4">
              <a:extLst>
                <a:ext uri="{FF2B5EF4-FFF2-40B4-BE49-F238E27FC236}">
                  <a16:creationId xmlns:a16="http://schemas.microsoft.com/office/drawing/2014/main" id="{43238054-21E1-432F-AB2B-4055796827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9" y="2182"/>
              <a:ext cx="92" cy="22"/>
            </a:xfrm>
            <a:custGeom>
              <a:avLst/>
              <a:gdLst>
                <a:gd name="T0" fmla="*/ 47 w 67"/>
                <a:gd name="T1" fmla="*/ 0 h 16"/>
                <a:gd name="T2" fmla="*/ 5 w 67"/>
                <a:gd name="T3" fmla="*/ 2 h 16"/>
                <a:gd name="T4" fmla="*/ 0 w 67"/>
                <a:gd name="T5" fmla="*/ 10 h 16"/>
                <a:gd name="T6" fmla="*/ 4 w 67"/>
                <a:gd name="T7" fmla="*/ 16 h 16"/>
                <a:gd name="T8" fmla="*/ 67 w 67"/>
                <a:gd name="T9" fmla="*/ 12 h 16"/>
                <a:gd name="T10" fmla="*/ 67 w 67"/>
                <a:gd name="T11" fmla="*/ 6 h 16"/>
                <a:gd name="T12" fmla="*/ 47 w 67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16">
                  <a:moveTo>
                    <a:pt x="47" y="0"/>
                  </a:moveTo>
                  <a:cubicBezTo>
                    <a:pt x="33" y="1"/>
                    <a:pt x="21" y="2"/>
                    <a:pt x="5" y="2"/>
                  </a:cubicBezTo>
                  <a:cubicBezTo>
                    <a:pt x="4" y="5"/>
                    <a:pt x="0" y="5"/>
                    <a:pt x="0" y="10"/>
                  </a:cubicBezTo>
                  <a:cubicBezTo>
                    <a:pt x="3" y="12"/>
                    <a:pt x="2" y="13"/>
                    <a:pt x="4" y="16"/>
                  </a:cubicBezTo>
                  <a:cubicBezTo>
                    <a:pt x="27" y="14"/>
                    <a:pt x="45" y="14"/>
                    <a:pt x="67" y="12"/>
                  </a:cubicBezTo>
                  <a:cubicBezTo>
                    <a:pt x="67" y="10"/>
                    <a:pt x="67" y="8"/>
                    <a:pt x="67" y="6"/>
                  </a:cubicBezTo>
                  <a:cubicBezTo>
                    <a:pt x="60" y="3"/>
                    <a:pt x="51" y="5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65">
              <a:extLst>
                <a:ext uri="{FF2B5EF4-FFF2-40B4-BE49-F238E27FC236}">
                  <a16:creationId xmlns:a16="http://schemas.microsoft.com/office/drawing/2014/main" id="{2316492E-4056-4126-90BB-C551D0B043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5" y="2172"/>
              <a:ext cx="46" cy="54"/>
            </a:xfrm>
            <a:custGeom>
              <a:avLst/>
              <a:gdLst>
                <a:gd name="T0" fmla="*/ 28 w 34"/>
                <a:gd name="T1" fmla="*/ 36 h 39"/>
                <a:gd name="T2" fmla="*/ 31 w 34"/>
                <a:gd name="T3" fmla="*/ 17 h 39"/>
                <a:gd name="T4" fmla="*/ 4 w 34"/>
                <a:gd name="T5" fmla="*/ 28 h 39"/>
                <a:gd name="T6" fmla="*/ 28 w 34"/>
                <a:gd name="T7" fmla="*/ 36 h 39"/>
                <a:gd name="T8" fmla="*/ 15 w 34"/>
                <a:gd name="T9" fmla="*/ 21 h 39"/>
                <a:gd name="T10" fmla="*/ 18 w 34"/>
                <a:gd name="T11" fmla="*/ 21 h 39"/>
                <a:gd name="T12" fmla="*/ 14 w 34"/>
                <a:gd name="T13" fmla="*/ 25 h 39"/>
                <a:gd name="T14" fmla="*/ 15 w 34"/>
                <a:gd name="T15" fmla="*/ 2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39">
                  <a:moveTo>
                    <a:pt x="28" y="36"/>
                  </a:moveTo>
                  <a:cubicBezTo>
                    <a:pt x="34" y="32"/>
                    <a:pt x="33" y="21"/>
                    <a:pt x="31" y="17"/>
                  </a:cubicBezTo>
                  <a:cubicBezTo>
                    <a:pt x="22" y="0"/>
                    <a:pt x="0" y="14"/>
                    <a:pt x="4" y="28"/>
                  </a:cubicBezTo>
                  <a:cubicBezTo>
                    <a:pt x="8" y="39"/>
                    <a:pt x="21" y="36"/>
                    <a:pt x="28" y="36"/>
                  </a:cubicBezTo>
                  <a:close/>
                  <a:moveTo>
                    <a:pt x="15" y="21"/>
                  </a:moveTo>
                  <a:cubicBezTo>
                    <a:pt x="16" y="21"/>
                    <a:pt x="17" y="21"/>
                    <a:pt x="18" y="21"/>
                  </a:cubicBezTo>
                  <a:cubicBezTo>
                    <a:pt x="18" y="24"/>
                    <a:pt x="17" y="25"/>
                    <a:pt x="14" y="25"/>
                  </a:cubicBezTo>
                  <a:cubicBezTo>
                    <a:pt x="15" y="22"/>
                    <a:pt x="14" y="23"/>
                    <a:pt x="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66">
              <a:extLst>
                <a:ext uri="{FF2B5EF4-FFF2-40B4-BE49-F238E27FC236}">
                  <a16:creationId xmlns:a16="http://schemas.microsoft.com/office/drawing/2014/main" id="{C891DC6C-A555-46BA-995B-50F48B4C7C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9" y="2281"/>
              <a:ext cx="92" cy="22"/>
            </a:xfrm>
            <a:custGeom>
              <a:avLst/>
              <a:gdLst>
                <a:gd name="T0" fmla="*/ 47 w 67"/>
                <a:gd name="T1" fmla="*/ 0 h 16"/>
                <a:gd name="T2" fmla="*/ 5 w 67"/>
                <a:gd name="T3" fmla="*/ 2 h 16"/>
                <a:gd name="T4" fmla="*/ 0 w 67"/>
                <a:gd name="T5" fmla="*/ 10 h 16"/>
                <a:gd name="T6" fmla="*/ 4 w 67"/>
                <a:gd name="T7" fmla="*/ 16 h 16"/>
                <a:gd name="T8" fmla="*/ 67 w 67"/>
                <a:gd name="T9" fmla="*/ 12 h 16"/>
                <a:gd name="T10" fmla="*/ 67 w 67"/>
                <a:gd name="T11" fmla="*/ 6 h 16"/>
                <a:gd name="T12" fmla="*/ 47 w 67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16">
                  <a:moveTo>
                    <a:pt x="47" y="0"/>
                  </a:moveTo>
                  <a:cubicBezTo>
                    <a:pt x="33" y="1"/>
                    <a:pt x="21" y="2"/>
                    <a:pt x="5" y="2"/>
                  </a:cubicBezTo>
                  <a:cubicBezTo>
                    <a:pt x="4" y="5"/>
                    <a:pt x="0" y="5"/>
                    <a:pt x="0" y="10"/>
                  </a:cubicBezTo>
                  <a:cubicBezTo>
                    <a:pt x="3" y="12"/>
                    <a:pt x="2" y="13"/>
                    <a:pt x="4" y="16"/>
                  </a:cubicBezTo>
                  <a:cubicBezTo>
                    <a:pt x="27" y="14"/>
                    <a:pt x="45" y="14"/>
                    <a:pt x="67" y="12"/>
                  </a:cubicBezTo>
                  <a:cubicBezTo>
                    <a:pt x="67" y="10"/>
                    <a:pt x="67" y="8"/>
                    <a:pt x="67" y="6"/>
                  </a:cubicBezTo>
                  <a:cubicBezTo>
                    <a:pt x="60" y="3"/>
                    <a:pt x="51" y="5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67">
              <a:extLst>
                <a:ext uri="{FF2B5EF4-FFF2-40B4-BE49-F238E27FC236}">
                  <a16:creationId xmlns:a16="http://schemas.microsoft.com/office/drawing/2014/main" id="{2902CFC2-8DD2-4DE2-B531-E7F261B90C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5" y="2272"/>
              <a:ext cx="46" cy="53"/>
            </a:xfrm>
            <a:custGeom>
              <a:avLst/>
              <a:gdLst>
                <a:gd name="T0" fmla="*/ 4 w 34"/>
                <a:gd name="T1" fmla="*/ 28 h 39"/>
                <a:gd name="T2" fmla="*/ 28 w 34"/>
                <a:gd name="T3" fmla="*/ 36 h 39"/>
                <a:gd name="T4" fmla="*/ 31 w 34"/>
                <a:gd name="T5" fmla="*/ 17 h 39"/>
                <a:gd name="T6" fmla="*/ 4 w 34"/>
                <a:gd name="T7" fmla="*/ 28 h 39"/>
                <a:gd name="T8" fmla="*/ 14 w 34"/>
                <a:gd name="T9" fmla="*/ 25 h 39"/>
                <a:gd name="T10" fmla="*/ 15 w 34"/>
                <a:gd name="T11" fmla="*/ 21 h 39"/>
                <a:gd name="T12" fmla="*/ 18 w 34"/>
                <a:gd name="T13" fmla="*/ 21 h 39"/>
                <a:gd name="T14" fmla="*/ 14 w 34"/>
                <a:gd name="T15" fmla="*/ 2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39">
                  <a:moveTo>
                    <a:pt x="4" y="28"/>
                  </a:moveTo>
                  <a:cubicBezTo>
                    <a:pt x="8" y="39"/>
                    <a:pt x="21" y="36"/>
                    <a:pt x="28" y="36"/>
                  </a:cubicBezTo>
                  <a:cubicBezTo>
                    <a:pt x="34" y="32"/>
                    <a:pt x="33" y="21"/>
                    <a:pt x="31" y="17"/>
                  </a:cubicBezTo>
                  <a:cubicBezTo>
                    <a:pt x="22" y="0"/>
                    <a:pt x="0" y="14"/>
                    <a:pt x="4" y="28"/>
                  </a:cubicBezTo>
                  <a:close/>
                  <a:moveTo>
                    <a:pt x="14" y="25"/>
                  </a:moveTo>
                  <a:cubicBezTo>
                    <a:pt x="15" y="22"/>
                    <a:pt x="14" y="23"/>
                    <a:pt x="15" y="21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18" y="24"/>
                    <a:pt x="17" y="25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68">
              <a:extLst>
                <a:ext uri="{FF2B5EF4-FFF2-40B4-BE49-F238E27FC236}">
                  <a16:creationId xmlns:a16="http://schemas.microsoft.com/office/drawing/2014/main" id="{76624B17-103B-4BA9-A53B-B935AA32B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4" y="2081"/>
              <a:ext cx="1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69">
              <a:extLst>
                <a:ext uri="{FF2B5EF4-FFF2-40B4-BE49-F238E27FC236}">
                  <a16:creationId xmlns:a16="http://schemas.microsoft.com/office/drawing/2014/main" id="{D477ACE0-F458-46BA-98DD-07BFC318B7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60" y="2060"/>
              <a:ext cx="313" cy="288"/>
            </a:xfrm>
            <a:custGeom>
              <a:avLst/>
              <a:gdLst>
                <a:gd name="T0" fmla="*/ 120 w 227"/>
                <a:gd name="T1" fmla="*/ 148 h 208"/>
                <a:gd name="T2" fmla="*/ 223 w 227"/>
                <a:gd name="T3" fmla="*/ 132 h 208"/>
                <a:gd name="T4" fmla="*/ 120 w 227"/>
                <a:gd name="T5" fmla="*/ 76 h 208"/>
                <a:gd name="T6" fmla="*/ 223 w 227"/>
                <a:gd name="T7" fmla="*/ 60 h 208"/>
                <a:gd name="T8" fmla="*/ 100 w 227"/>
                <a:gd name="T9" fmla="*/ 4 h 208"/>
                <a:gd name="T10" fmla="*/ 90 w 227"/>
                <a:gd name="T11" fmla="*/ 0 h 208"/>
                <a:gd name="T12" fmla="*/ 62 w 227"/>
                <a:gd name="T13" fmla="*/ 3 h 208"/>
                <a:gd name="T14" fmla="*/ 62 w 227"/>
                <a:gd name="T15" fmla="*/ 0 h 208"/>
                <a:gd name="T16" fmla="*/ 23 w 227"/>
                <a:gd name="T17" fmla="*/ 0 h 208"/>
                <a:gd name="T18" fmla="*/ 3 w 227"/>
                <a:gd name="T19" fmla="*/ 10 h 208"/>
                <a:gd name="T20" fmla="*/ 3 w 227"/>
                <a:gd name="T21" fmla="*/ 18 h 208"/>
                <a:gd name="T22" fmla="*/ 9 w 227"/>
                <a:gd name="T23" fmla="*/ 65 h 208"/>
                <a:gd name="T24" fmla="*/ 52 w 227"/>
                <a:gd name="T25" fmla="*/ 63 h 208"/>
                <a:gd name="T26" fmla="*/ 110 w 227"/>
                <a:gd name="T27" fmla="*/ 73 h 208"/>
                <a:gd name="T28" fmla="*/ 5 w 227"/>
                <a:gd name="T29" fmla="*/ 78 h 208"/>
                <a:gd name="T30" fmla="*/ 31 w 227"/>
                <a:gd name="T31" fmla="*/ 135 h 208"/>
                <a:gd name="T32" fmla="*/ 109 w 227"/>
                <a:gd name="T33" fmla="*/ 147 h 208"/>
                <a:gd name="T34" fmla="*/ 5 w 227"/>
                <a:gd name="T35" fmla="*/ 200 h 208"/>
                <a:gd name="T36" fmla="*/ 22 w 227"/>
                <a:gd name="T37" fmla="*/ 208 h 208"/>
                <a:gd name="T38" fmla="*/ 223 w 227"/>
                <a:gd name="T39" fmla="*/ 150 h 208"/>
                <a:gd name="T40" fmla="*/ 16 w 227"/>
                <a:gd name="T41" fmla="*/ 13 h 208"/>
                <a:gd name="T42" fmla="*/ 27 w 227"/>
                <a:gd name="T43" fmla="*/ 18 h 208"/>
                <a:gd name="T44" fmla="*/ 88 w 227"/>
                <a:gd name="T45" fmla="*/ 28 h 208"/>
                <a:gd name="T46" fmla="*/ 71 w 227"/>
                <a:gd name="T47" fmla="*/ 14 h 208"/>
                <a:gd name="T48" fmla="*/ 73 w 227"/>
                <a:gd name="T49" fmla="*/ 15 h 208"/>
                <a:gd name="T50" fmla="*/ 82 w 227"/>
                <a:gd name="T51" fmla="*/ 17 h 208"/>
                <a:gd name="T52" fmla="*/ 91 w 227"/>
                <a:gd name="T53" fmla="*/ 17 h 208"/>
                <a:gd name="T54" fmla="*/ 127 w 227"/>
                <a:gd name="T55" fmla="*/ 15 h 208"/>
                <a:gd name="T56" fmla="*/ 213 w 227"/>
                <a:gd name="T57" fmla="*/ 50 h 208"/>
                <a:gd name="T58" fmla="*/ 19 w 227"/>
                <a:gd name="T59" fmla="*/ 123 h 208"/>
                <a:gd name="T60" fmla="*/ 215 w 227"/>
                <a:gd name="T61" fmla="*/ 85 h 208"/>
                <a:gd name="T62" fmla="*/ 174 w 227"/>
                <a:gd name="T63" fmla="*/ 122 h 208"/>
                <a:gd name="T64" fmla="*/ 154 w 227"/>
                <a:gd name="T65" fmla="*/ 120 h 208"/>
                <a:gd name="T66" fmla="*/ 150 w 227"/>
                <a:gd name="T67" fmla="*/ 121 h 208"/>
                <a:gd name="T68" fmla="*/ 139 w 227"/>
                <a:gd name="T69" fmla="*/ 121 h 208"/>
                <a:gd name="T70" fmla="*/ 216 w 227"/>
                <a:gd name="T71" fmla="*/ 197 h 208"/>
                <a:gd name="T72" fmla="*/ 173 w 227"/>
                <a:gd name="T73" fmla="*/ 193 h 208"/>
                <a:gd name="T74" fmla="*/ 148 w 227"/>
                <a:gd name="T75" fmla="*/ 195 h 208"/>
                <a:gd name="T76" fmla="*/ 141 w 227"/>
                <a:gd name="T77" fmla="*/ 196 h 208"/>
                <a:gd name="T78" fmla="*/ 19 w 227"/>
                <a:gd name="T79" fmla="*/ 195 h 208"/>
                <a:gd name="T80" fmla="*/ 215 w 227"/>
                <a:gd name="T81" fmla="*/ 157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7" h="208">
                  <a:moveTo>
                    <a:pt x="223" y="150"/>
                  </a:moveTo>
                  <a:cubicBezTo>
                    <a:pt x="191" y="147"/>
                    <a:pt x="152" y="151"/>
                    <a:pt x="120" y="148"/>
                  </a:cubicBezTo>
                  <a:cubicBezTo>
                    <a:pt x="121" y="141"/>
                    <a:pt x="120" y="137"/>
                    <a:pt x="122" y="133"/>
                  </a:cubicBezTo>
                  <a:cubicBezTo>
                    <a:pt x="157" y="134"/>
                    <a:pt x="188" y="135"/>
                    <a:pt x="223" y="132"/>
                  </a:cubicBezTo>
                  <a:cubicBezTo>
                    <a:pt x="225" y="116"/>
                    <a:pt x="225" y="94"/>
                    <a:pt x="223" y="78"/>
                  </a:cubicBezTo>
                  <a:cubicBezTo>
                    <a:pt x="191" y="75"/>
                    <a:pt x="152" y="79"/>
                    <a:pt x="120" y="76"/>
                  </a:cubicBezTo>
                  <a:cubicBezTo>
                    <a:pt x="121" y="71"/>
                    <a:pt x="119" y="64"/>
                    <a:pt x="121" y="61"/>
                  </a:cubicBezTo>
                  <a:cubicBezTo>
                    <a:pt x="155" y="61"/>
                    <a:pt x="191" y="63"/>
                    <a:pt x="223" y="60"/>
                  </a:cubicBezTo>
                  <a:cubicBezTo>
                    <a:pt x="225" y="43"/>
                    <a:pt x="226" y="21"/>
                    <a:pt x="223" y="5"/>
                  </a:cubicBezTo>
                  <a:cubicBezTo>
                    <a:pt x="184" y="3"/>
                    <a:pt x="138" y="2"/>
                    <a:pt x="100" y="4"/>
                  </a:cubicBezTo>
                  <a:cubicBezTo>
                    <a:pt x="101" y="2"/>
                    <a:pt x="105" y="3"/>
                    <a:pt x="106" y="1"/>
                  </a:cubicBezTo>
                  <a:cubicBezTo>
                    <a:pt x="100" y="1"/>
                    <a:pt x="93" y="5"/>
                    <a:pt x="90" y="0"/>
                  </a:cubicBezTo>
                  <a:cubicBezTo>
                    <a:pt x="84" y="0"/>
                    <a:pt x="79" y="0"/>
                    <a:pt x="74" y="0"/>
                  </a:cubicBezTo>
                  <a:cubicBezTo>
                    <a:pt x="81" y="2"/>
                    <a:pt x="65" y="4"/>
                    <a:pt x="62" y="3"/>
                  </a:cubicBezTo>
                  <a:cubicBezTo>
                    <a:pt x="58" y="1"/>
                    <a:pt x="74" y="3"/>
                    <a:pt x="66" y="0"/>
                  </a:cubicBezTo>
                  <a:cubicBezTo>
                    <a:pt x="64" y="0"/>
                    <a:pt x="63" y="0"/>
                    <a:pt x="62" y="0"/>
                  </a:cubicBezTo>
                  <a:cubicBezTo>
                    <a:pt x="49" y="2"/>
                    <a:pt x="36" y="5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  <a:cubicBezTo>
                    <a:pt x="14" y="2"/>
                    <a:pt x="6" y="1"/>
                    <a:pt x="3" y="8"/>
                  </a:cubicBezTo>
                  <a:cubicBezTo>
                    <a:pt x="3" y="8"/>
                    <a:pt x="3" y="9"/>
                    <a:pt x="3" y="10"/>
                  </a:cubicBezTo>
                  <a:cubicBezTo>
                    <a:pt x="6" y="13"/>
                    <a:pt x="5" y="15"/>
                    <a:pt x="4" y="18"/>
                  </a:cubicBezTo>
                  <a:cubicBezTo>
                    <a:pt x="4" y="18"/>
                    <a:pt x="3" y="18"/>
                    <a:pt x="3" y="18"/>
                  </a:cubicBezTo>
                  <a:cubicBezTo>
                    <a:pt x="3" y="23"/>
                    <a:pt x="3" y="28"/>
                    <a:pt x="3" y="33"/>
                  </a:cubicBezTo>
                  <a:cubicBezTo>
                    <a:pt x="7" y="41"/>
                    <a:pt x="0" y="59"/>
                    <a:pt x="9" y="65"/>
                  </a:cubicBezTo>
                  <a:cubicBezTo>
                    <a:pt x="27" y="65"/>
                    <a:pt x="41" y="64"/>
                    <a:pt x="57" y="62"/>
                  </a:cubicBezTo>
                  <a:cubicBezTo>
                    <a:pt x="57" y="64"/>
                    <a:pt x="54" y="63"/>
                    <a:pt x="52" y="63"/>
                  </a:cubicBezTo>
                  <a:cubicBezTo>
                    <a:pt x="68" y="67"/>
                    <a:pt x="90" y="64"/>
                    <a:pt x="109" y="65"/>
                  </a:cubicBezTo>
                  <a:cubicBezTo>
                    <a:pt x="108" y="68"/>
                    <a:pt x="109" y="71"/>
                    <a:pt x="110" y="73"/>
                  </a:cubicBezTo>
                  <a:cubicBezTo>
                    <a:pt x="89" y="73"/>
                    <a:pt x="64" y="75"/>
                    <a:pt x="42" y="75"/>
                  </a:cubicBezTo>
                  <a:cubicBezTo>
                    <a:pt x="28" y="75"/>
                    <a:pt x="14" y="70"/>
                    <a:pt x="5" y="78"/>
                  </a:cubicBezTo>
                  <a:cubicBezTo>
                    <a:pt x="5" y="97"/>
                    <a:pt x="6" y="113"/>
                    <a:pt x="5" y="130"/>
                  </a:cubicBezTo>
                  <a:cubicBezTo>
                    <a:pt x="11" y="139"/>
                    <a:pt x="22" y="136"/>
                    <a:pt x="31" y="135"/>
                  </a:cubicBezTo>
                  <a:cubicBezTo>
                    <a:pt x="56" y="134"/>
                    <a:pt x="85" y="137"/>
                    <a:pt x="110" y="135"/>
                  </a:cubicBezTo>
                  <a:cubicBezTo>
                    <a:pt x="110" y="140"/>
                    <a:pt x="109" y="143"/>
                    <a:pt x="109" y="147"/>
                  </a:cubicBezTo>
                  <a:cubicBezTo>
                    <a:pt x="76" y="147"/>
                    <a:pt x="44" y="146"/>
                    <a:pt x="8" y="148"/>
                  </a:cubicBezTo>
                  <a:cubicBezTo>
                    <a:pt x="5" y="153"/>
                    <a:pt x="4" y="187"/>
                    <a:pt x="5" y="200"/>
                  </a:cubicBezTo>
                  <a:cubicBezTo>
                    <a:pt x="6" y="206"/>
                    <a:pt x="12" y="208"/>
                    <a:pt x="16" y="208"/>
                  </a:cubicBezTo>
                  <a:cubicBezTo>
                    <a:pt x="18" y="208"/>
                    <a:pt x="20" y="208"/>
                    <a:pt x="22" y="208"/>
                  </a:cubicBezTo>
                  <a:cubicBezTo>
                    <a:pt x="95" y="206"/>
                    <a:pt x="155" y="207"/>
                    <a:pt x="223" y="204"/>
                  </a:cubicBezTo>
                  <a:cubicBezTo>
                    <a:pt x="227" y="190"/>
                    <a:pt x="225" y="165"/>
                    <a:pt x="223" y="150"/>
                  </a:cubicBezTo>
                  <a:close/>
                  <a:moveTo>
                    <a:pt x="17" y="53"/>
                  </a:moveTo>
                  <a:cubicBezTo>
                    <a:pt x="15" y="42"/>
                    <a:pt x="16" y="28"/>
                    <a:pt x="16" y="13"/>
                  </a:cubicBezTo>
                  <a:cubicBezTo>
                    <a:pt x="37" y="14"/>
                    <a:pt x="49" y="15"/>
                    <a:pt x="67" y="15"/>
                  </a:cubicBezTo>
                  <a:cubicBezTo>
                    <a:pt x="62" y="20"/>
                    <a:pt x="34" y="16"/>
                    <a:pt x="27" y="18"/>
                  </a:cubicBezTo>
                  <a:cubicBezTo>
                    <a:pt x="20" y="21"/>
                    <a:pt x="20" y="27"/>
                    <a:pt x="25" y="32"/>
                  </a:cubicBezTo>
                  <a:cubicBezTo>
                    <a:pt x="48" y="30"/>
                    <a:pt x="66" y="30"/>
                    <a:pt x="88" y="28"/>
                  </a:cubicBezTo>
                  <a:cubicBezTo>
                    <a:pt x="88" y="26"/>
                    <a:pt x="88" y="24"/>
                    <a:pt x="88" y="23"/>
                  </a:cubicBezTo>
                  <a:cubicBezTo>
                    <a:pt x="84" y="18"/>
                    <a:pt x="64" y="21"/>
                    <a:pt x="71" y="14"/>
                  </a:cubicBezTo>
                  <a:cubicBezTo>
                    <a:pt x="74" y="15"/>
                    <a:pt x="70" y="16"/>
                    <a:pt x="70" y="17"/>
                  </a:cubicBezTo>
                  <a:cubicBezTo>
                    <a:pt x="73" y="17"/>
                    <a:pt x="73" y="19"/>
                    <a:pt x="73" y="15"/>
                  </a:cubicBezTo>
                  <a:cubicBezTo>
                    <a:pt x="76" y="20"/>
                    <a:pt x="80" y="16"/>
                    <a:pt x="84" y="15"/>
                  </a:cubicBezTo>
                  <a:cubicBezTo>
                    <a:pt x="84" y="16"/>
                    <a:pt x="82" y="16"/>
                    <a:pt x="82" y="17"/>
                  </a:cubicBezTo>
                  <a:cubicBezTo>
                    <a:pt x="84" y="17"/>
                    <a:pt x="89" y="18"/>
                    <a:pt x="91" y="14"/>
                  </a:cubicBezTo>
                  <a:cubicBezTo>
                    <a:pt x="92" y="14"/>
                    <a:pt x="91" y="16"/>
                    <a:pt x="91" y="17"/>
                  </a:cubicBezTo>
                  <a:cubicBezTo>
                    <a:pt x="107" y="16"/>
                    <a:pt x="113" y="19"/>
                    <a:pt x="126" y="14"/>
                  </a:cubicBezTo>
                  <a:cubicBezTo>
                    <a:pt x="126" y="12"/>
                    <a:pt x="129" y="15"/>
                    <a:pt x="127" y="15"/>
                  </a:cubicBezTo>
                  <a:cubicBezTo>
                    <a:pt x="153" y="18"/>
                    <a:pt x="192" y="15"/>
                    <a:pt x="213" y="15"/>
                  </a:cubicBezTo>
                  <a:cubicBezTo>
                    <a:pt x="213" y="26"/>
                    <a:pt x="214" y="39"/>
                    <a:pt x="213" y="50"/>
                  </a:cubicBezTo>
                  <a:cubicBezTo>
                    <a:pt x="160" y="53"/>
                    <a:pt x="88" y="52"/>
                    <a:pt x="17" y="53"/>
                  </a:cubicBezTo>
                  <a:close/>
                  <a:moveTo>
                    <a:pt x="19" y="123"/>
                  </a:moveTo>
                  <a:cubicBezTo>
                    <a:pt x="19" y="112"/>
                    <a:pt x="18" y="99"/>
                    <a:pt x="19" y="88"/>
                  </a:cubicBezTo>
                  <a:cubicBezTo>
                    <a:pt x="72" y="85"/>
                    <a:pt x="140" y="85"/>
                    <a:pt x="215" y="85"/>
                  </a:cubicBezTo>
                  <a:cubicBezTo>
                    <a:pt x="217" y="96"/>
                    <a:pt x="216" y="110"/>
                    <a:pt x="216" y="125"/>
                  </a:cubicBezTo>
                  <a:cubicBezTo>
                    <a:pt x="199" y="124"/>
                    <a:pt x="185" y="125"/>
                    <a:pt x="174" y="122"/>
                  </a:cubicBezTo>
                  <a:cubicBezTo>
                    <a:pt x="173" y="122"/>
                    <a:pt x="173" y="121"/>
                    <a:pt x="173" y="121"/>
                  </a:cubicBezTo>
                  <a:cubicBezTo>
                    <a:pt x="171" y="124"/>
                    <a:pt x="157" y="124"/>
                    <a:pt x="154" y="120"/>
                  </a:cubicBezTo>
                  <a:cubicBezTo>
                    <a:pt x="151" y="120"/>
                    <a:pt x="153" y="123"/>
                    <a:pt x="148" y="123"/>
                  </a:cubicBezTo>
                  <a:cubicBezTo>
                    <a:pt x="148" y="122"/>
                    <a:pt x="150" y="122"/>
                    <a:pt x="150" y="121"/>
                  </a:cubicBezTo>
                  <a:cubicBezTo>
                    <a:pt x="148" y="121"/>
                    <a:pt x="143" y="120"/>
                    <a:pt x="141" y="124"/>
                  </a:cubicBezTo>
                  <a:cubicBezTo>
                    <a:pt x="140" y="123"/>
                    <a:pt x="141" y="121"/>
                    <a:pt x="139" y="121"/>
                  </a:cubicBezTo>
                  <a:cubicBezTo>
                    <a:pt x="110" y="121"/>
                    <a:pt x="55" y="121"/>
                    <a:pt x="19" y="123"/>
                  </a:cubicBezTo>
                  <a:close/>
                  <a:moveTo>
                    <a:pt x="216" y="197"/>
                  </a:moveTo>
                  <a:cubicBezTo>
                    <a:pt x="199" y="196"/>
                    <a:pt x="185" y="197"/>
                    <a:pt x="174" y="194"/>
                  </a:cubicBezTo>
                  <a:cubicBezTo>
                    <a:pt x="173" y="194"/>
                    <a:pt x="173" y="193"/>
                    <a:pt x="173" y="193"/>
                  </a:cubicBezTo>
                  <a:cubicBezTo>
                    <a:pt x="171" y="196"/>
                    <a:pt x="157" y="196"/>
                    <a:pt x="154" y="192"/>
                  </a:cubicBezTo>
                  <a:cubicBezTo>
                    <a:pt x="151" y="192"/>
                    <a:pt x="153" y="195"/>
                    <a:pt x="148" y="195"/>
                  </a:cubicBezTo>
                  <a:cubicBezTo>
                    <a:pt x="148" y="194"/>
                    <a:pt x="150" y="194"/>
                    <a:pt x="150" y="193"/>
                  </a:cubicBezTo>
                  <a:cubicBezTo>
                    <a:pt x="148" y="193"/>
                    <a:pt x="143" y="192"/>
                    <a:pt x="141" y="196"/>
                  </a:cubicBezTo>
                  <a:cubicBezTo>
                    <a:pt x="140" y="195"/>
                    <a:pt x="141" y="193"/>
                    <a:pt x="139" y="193"/>
                  </a:cubicBezTo>
                  <a:cubicBezTo>
                    <a:pt x="110" y="193"/>
                    <a:pt x="55" y="193"/>
                    <a:pt x="19" y="195"/>
                  </a:cubicBezTo>
                  <a:cubicBezTo>
                    <a:pt x="19" y="184"/>
                    <a:pt x="18" y="171"/>
                    <a:pt x="19" y="160"/>
                  </a:cubicBezTo>
                  <a:cubicBezTo>
                    <a:pt x="72" y="157"/>
                    <a:pt x="140" y="157"/>
                    <a:pt x="215" y="157"/>
                  </a:cubicBezTo>
                  <a:cubicBezTo>
                    <a:pt x="217" y="168"/>
                    <a:pt x="216" y="182"/>
                    <a:pt x="216" y="1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0">
              <a:extLst>
                <a:ext uri="{FF2B5EF4-FFF2-40B4-BE49-F238E27FC236}">
                  <a16:creationId xmlns:a16="http://schemas.microsoft.com/office/drawing/2014/main" id="{E6ECCF7C-30F8-401A-9E86-F30A46E1A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9" y="2102"/>
              <a:ext cx="92" cy="29"/>
            </a:xfrm>
            <a:custGeom>
              <a:avLst/>
              <a:gdLst>
                <a:gd name="T0" fmla="*/ 52 w 67"/>
                <a:gd name="T1" fmla="*/ 3 h 21"/>
                <a:gd name="T2" fmla="*/ 50 w 67"/>
                <a:gd name="T3" fmla="*/ 5 h 21"/>
                <a:gd name="T4" fmla="*/ 46 w 67"/>
                <a:gd name="T5" fmla="*/ 2 h 21"/>
                <a:gd name="T6" fmla="*/ 0 w 67"/>
                <a:gd name="T7" fmla="*/ 8 h 21"/>
                <a:gd name="T8" fmla="*/ 1 w 67"/>
                <a:gd name="T9" fmla="*/ 15 h 21"/>
                <a:gd name="T10" fmla="*/ 26 w 67"/>
                <a:gd name="T11" fmla="*/ 15 h 21"/>
                <a:gd name="T12" fmla="*/ 67 w 67"/>
                <a:gd name="T13" fmla="*/ 14 h 21"/>
                <a:gd name="T14" fmla="*/ 67 w 67"/>
                <a:gd name="T15" fmla="*/ 8 h 21"/>
                <a:gd name="T16" fmla="*/ 52 w 67"/>
                <a:gd name="T17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1">
                  <a:moveTo>
                    <a:pt x="52" y="3"/>
                  </a:moveTo>
                  <a:cubicBezTo>
                    <a:pt x="52" y="5"/>
                    <a:pt x="51" y="5"/>
                    <a:pt x="50" y="5"/>
                  </a:cubicBezTo>
                  <a:cubicBezTo>
                    <a:pt x="48" y="2"/>
                    <a:pt x="50" y="4"/>
                    <a:pt x="46" y="2"/>
                  </a:cubicBezTo>
                  <a:cubicBezTo>
                    <a:pt x="37" y="6"/>
                    <a:pt x="11" y="0"/>
                    <a:pt x="0" y="8"/>
                  </a:cubicBezTo>
                  <a:cubicBezTo>
                    <a:pt x="0" y="12"/>
                    <a:pt x="2" y="12"/>
                    <a:pt x="1" y="15"/>
                  </a:cubicBezTo>
                  <a:cubicBezTo>
                    <a:pt x="8" y="21"/>
                    <a:pt x="17" y="16"/>
                    <a:pt x="26" y="15"/>
                  </a:cubicBezTo>
                  <a:cubicBezTo>
                    <a:pt x="40" y="14"/>
                    <a:pt x="52" y="18"/>
                    <a:pt x="67" y="14"/>
                  </a:cubicBezTo>
                  <a:cubicBezTo>
                    <a:pt x="67" y="12"/>
                    <a:pt x="67" y="10"/>
                    <a:pt x="67" y="8"/>
                  </a:cubicBezTo>
                  <a:cubicBezTo>
                    <a:pt x="63" y="6"/>
                    <a:pt x="52" y="7"/>
                    <a:pt x="5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1">
              <a:extLst>
                <a:ext uri="{FF2B5EF4-FFF2-40B4-BE49-F238E27FC236}">
                  <a16:creationId xmlns:a16="http://schemas.microsoft.com/office/drawing/2014/main" id="{4CEB1E28-70FB-4A9D-B26C-A528ADB4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9" y="2201"/>
              <a:ext cx="92" cy="29"/>
            </a:xfrm>
            <a:custGeom>
              <a:avLst/>
              <a:gdLst>
                <a:gd name="T0" fmla="*/ 52 w 67"/>
                <a:gd name="T1" fmla="*/ 3 h 21"/>
                <a:gd name="T2" fmla="*/ 50 w 67"/>
                <a:gd name="T3" fmla="*/ 5 h 21"/>
                <a:gd name="T4" fmla="*/ 46 w 67"/>
                <a:gd name="T5" fmla="*/ 2 h 21"/>
                <a:gd name="T6" fmla="*/ 0 w 67"/>
                <a:gd name="T7" fmla="*/ 8 h 21"/>
                <a:gd name="T8" fmla="*/ 1 w 67"/>
                <a:gd name="T9" fmla="*/ 15 h 21"/>
                <a:gd name="T10" fmla="*/ 26 w 67"/>
                <a:gd name="T11" fmla="*/ 15 h 21"/>
                <a:gd name="T12" fmla="*/ 67 w 67"/>
                <a:gd name="T13" fmla="*/ 14 h 21"/>
                <a:gd name="T14" fmla="*/ 67 w 67"/>
                <a:gd name="T15" fmla="*/ 8 h 21"/>
                <a:gd name="T16" fmla="*/ 52 w 67"/>
                <a:gd name="T17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1">
                  <a:moveTo>
                    <a:pt x="52" y="3"/>
                  </a:moveTo>
                  <a:cubicBezTo>
                    <a:pt x="52" y="5"/>
                    <a:pt x="51" y="5"/>
                    <a:pt x="50" y="5"/>
                  </a:cubicBezTo>
                  <a:cubicBezTo>
                    <a:pt x="48" y="2"/>
                    <a:pt x="50" y="4"/>
                    <a:pt x="46" y="2"/>
                  </a:cubicBezTo>
                  <a:cubicBezTo>
                    <a:pt x="37" y="6"/>
                    <a:pt x="11" y="0"/>
                    <a:pt x="0" y="8"/>
                  </a:cubicBezTo>
                  <a:cubicBezTo>
                    <a:pt x="0" y="12"/>
                    <a:pt x="2" y="12"/>
                    <a:pt x="1" y="15"/>
                  </a:cubicBezTo>
                  <a:cubicBezTo>
                    <a:pt x="8" y="21"/>
                    <a:pt x="17" y="16"/>
                    <a:pt x="26" y="15"/>
                  </a:cubicBezTo>
                  <a:cubicBezTo>
                    <a:pt x="40" y="14"/>
                    <a:pt x="52" y="18"/>
                    <a:pt x="67" y="14"/>
                  </a:cubicBezTo>
                  <a:cubicBezTo>
                    <a:pt x="67" y="12"/>
                    <a:pt x="67" y="10"/>
                    <a:pt x="67" y="8"/>
                  </a:cubicBezTo>
                  <a:cubicBezTo>
                    <a:pt x="63" y="6"/>
                    <a:pt x="52" y="7"/>
                    <a:pt x="5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2">
              <a:extLst>
                <a:ext uri="{FF2B5EF4-FFF2-40B4-BE49-F238E27FC236}">
                  <a16:creationId xmlns:a16="http://schemas.microsoft.com/office/drawing/2014/main" id="{0806F5EB-155F-4441-AE2A-0DBDD83BA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9" y="2301"/>
              <a:ext cx="92" cy="29"/>
            </a:xfrm>
            <a:custGeom>
              <a:avLst/>
              <a:gdLst>
                <a:gd name="T0" fmla="*/ 52 w 67"/>
                <a:gd name="T1" fmla="*/ 3 h 21"/>
                <a:gd name="T2" fmla="*/ 50 w 67"/>
                <a:gd name="T3" fmla="*/ 5 h 21"/>
                <a:gd name="T4" fmla="*/ 46 w 67"/>
                <a:gd name="T5" fmla="*/ 2 h 21"/>
                <a:gd name="T6" fmla="*/ 0 w 67"/>
                <a:gd name="T7" fmla="*/ 8 h 21"/>
                <a:gd name="T8" fmla="*/ 1 w 67"/>
                <a:gd name="T9" fmla="*/ 15 h 21"/>
                <a:gd name="T10" fmla="*/ 26 w 67"/>
                <a:gd name="T11" fmla="*/ 15 h 21"/>
                <a:gd name="T12" fmla="*/ 67 w 67"/>
                <a:gd name="T13" fmla="*/ 14 h 21"/>
                <a:gd name="T14" fmla="*/ 67 w 67"/>
                <a:gd name="T15" fmla="*/ 8 h 21"/>
                <a:gd name="T16" fmla="*/ 52 w 67"/>
                <a:gd name="T17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1">
                  <a:moveTo>
                    <a:pt x="52" y="3"/>
                  </a:moveTo>
                  <a:cubicBezTo>
                    <a:pt x="52" y="5"/>
                    <a:pt x="51" y="5"/>
                    <a:pt x="50" y="5"/>
                  </a:cubicBezTo>
                  <a:cubicBezTo>
                    <a:pt x="48" y="2"/>
                    <a:pt x="50" y="4"/>
                    <a:pt x="46" y="2"/>
                  </a:cubicBezTo>
                  <a:cubicBezTo>
                    <a:pt x="37" y="6"/>
                    <a:pt x="11" y="0"/>
                    <a:pt x="0" y="8"/>
                  </a:cubicBezTo>
                  <a:cubicBezTo>
                    <a:pt x="0" y="12"/>
                    <a:pt x="2" y="12"/>
                    <a:pt x="1" y="15"/>
                  </a:cubicBezTo>
                  <a:cubicBezTo>
                    <a:pt x="8" y="21"/>
                    <a:pt x="17" y="16"/>
                    <a:pt x="26" y="15"/>
                  </a:cubicBezTo>
                  <a:cubicBezTo>
                    <a:pt x="40" y="14"/>
                    <a:pt x="52" y="18"/>
                    <a:pt x="67" y="14"/>
                  </a:cubicBezTo>
                  <a:cubicBezTo>
                    <a:pt x="67" y="12"/>
                    <a:pt x="67" y="10"/>
                    <a:pt x="67" y="8"/>
                  </a:cubicBezTo>
                  <a:cubicBezTo>
                    <a:pt x="63" y="6"/>
                    <a:pt x="52" y="7"/>
                    <a:pt x="5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" name="Group 75">
            <a:extLst>
              <a:ext uri="{FF2B5EF4-FFF2-40B4-BE49-F238E27FC236}">
                <a16:creationId xmlns:a16="http://schemas.microsoft.com/office/drawing/2014/main" id="{AE40C3F6-D1AA-45F4-A49C-77DC2CC7B5B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080544" y="1667951"/>
            <a:ext cx="480202" cy="490686"/>
            <a:chOff x="3802" y="2087"/>
            <a:chExt cx="229" cy="234"/>
          </a:xfrm>
          <a:solidFill>
            <a:schemeClr val="tx1"/>
          </a:solidFill>
        </p:grpSpPr>
        <p:sp>
          <p:nvSpPr>
            <p:cNvPr id="82" name="Freeform 76">
              <a:extLst>
                <a:ext uri="{FF2B5EF4-FFF2-40B4-BE49-F238E27FC236}">
                  <a16:creationId xmlns:a16="http://schemas.microsoft.com/office/drawing/2014/main" id="{5D7454C2-D1E6-4DC7-84A0-AEB8AA8FA0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02" y="2087"/>
              <a:ext cx="229" cy="234"/>
            </a:xfrm>
            <a:custGeom>
              <a:avLst/>
              <a:gdLst>
                <a:gd name="T0" fmla="*/ 171 w 172"/>
                <a:gd name="T1" fmla="*/ 135 h 177"/>
                <a:gd name="T2" fmla="*/ 163 w 172"/>
                <a:gd name="T3" fmla="*/ 134 h 177"/>
                <a:gd name="T4" fmla="*/ 164 w 172"/>
                <a:gd name="T5" fmla="*/ 62 h 177"/>
                <a:gd name="T6" fmla="*/ 150 w 172"/>
                <a:gd name="T7" fmla="*/ 35 h 177"/>
                <a:gd name="T8" fmla="*/ 152 w 172"/>
                <a:gd name="T9" fmla="*/ 36 h 177"/>
                <a:gd name="T10" fmla="*/ 133 w 172"/>
                <a:gd name="T11" fmla="*/ 19 h 177"/>
                <a:gd name="T12" fmla="*/ 136 w 172"/>
                <a:gd name="T13" fmla="*/ 18 h 177"/>
                <a:gd name="T14" fmla="*/ 119 w 172"/>
                <a:gd name="T15" fmla="*/ 10 h 177"/>
                <a:gd name="T16" fmla="*/ 94 w 172"/>
                <a:gd name="T17" fmla="*/ 0 h 177"/>
                <a:gd name="T18" fmla="*/ 85 w 172"/>
                <a:gd name="T19" fmla="*/ 0 h 177"/>
                <a:gd name="T20" fmla="*/ 61 w 172"/>
                <a:gd name="T21" fmla="*/ 5 h 177"/>
                <a:gd name="T22" fmla="*/ 42 w 172"/>
                <a:gd name="T23" fmla="*/ 18 h 177"/>
                <a:gd name="T24" fmla="*/ 44 w 172"/>
                <a:gd name="T25" fmla="*/ 15 h 177"/>
                <a:gd name="T26" fmla="*/ 8 w 172"/>
                <a:gd name="T27" fmla="*/ 128 h 177"/>
                <a:gd name="T28" fmla="*/ 0 w 172"/>
                <a:gd name="T29" fmla="*/ 140 h 177"/>
                <a:gd name="T30" fmla="*/ 0 w 172"/>
                <a:gd name="T31" fmla="*/ 149 h 177"/>
                <a:gd name="T32" fmla="*/ 13 w 172"/>
                <a:gd name="T33" fmla="*/ 159 h 177"/>
                <a:gd name="T34" fmla="*/ 39 w 172"/>
                <a:gd name="T35" fmla="*/ 176 h 177"/>
                <a:gd name="T36" fmla="*/ 49 w 172"/>
                <a:gd name="T37" fmla="*/ 176 h 177"/>
                <a:gd name="T38" fmla="*/ 52 w 172"/>
                <a:gd name="T39" fmla="*/ 116 h 177"/>
                <a:gd name="T40" fmla="*/ 22 w 172"/>
                <a:gd name="T41" fmla="*/ 120 h 177"/>
                <a:gd name="T42" fmla="*/ 26 w 172"/>
                <a:gd name="T43" fmla="*/ 52 h 177"/>
                <a:gd name="T44" fmla="*/ 71 w 172"/>
                <a:gd name="T45" fmla="*/ 15 h 177"/>
                <a:gd name="T46" fmla="*/ 154 w 172"/>
                <a:gd name="T47" fmla="*/ 72 h 177"/>
                <a:gd name="T48" fmla="*/ 154 w 172"/>
                <a:gd name="T49" fmla="*/ 122 h 177"/>
                <a:gd name="T50" fmla="*/ 145 w 172"/>
                <a:gd name="T51" fmla="*/ 118 h 177"/>
                <a:gd name="T52" fmla="*/ 124 w 172"/>
                <a:gd name="T53" fmla="*/ 118 h 177"/>
                <a:gd name="T54" fmla="*/ 124 w 172"/>
                <a:gd name="T55" fmla="*/ 172 h 177"/>
                <a:gd name="T56" fmla="*/ 162 w 172"/>
                <a:gd name="T57" fmla="*/ 155 h 177"/>
                <a:gd name="T58" fmla="*/ 170 w 172"/>
                <a:gd name="T59" fmla="*/ 157 h 177"/>
                <a:gd name="T60" fmla="*/ 171 w 172"/>
                <a:gd name="T61" fmla="*/ 135 h 177"/>
                <a:gd name="T62" fmla="*/ 40 w 172"/>
                <a:gd name="T63" fmla="*/ 125 h 177"/>
                <a:gd name="T64" fmla="*/ 40 w 172"/>
                <a:gd name="T65" fmla="*/ 163 h 177"/>
                <a:gd name="T66" fmla="*/ 21 w 172"/>
                <a:gd name="T67" fmla="*/ 154 h 177"/>
                <a:gd name="T68" fmla="*/ 40 w 172"/>
                <a:gd name="T69" fmla="*/ 125 h 177"/>
                <a:gd name="T70" fmla="*/ 134 w 172"/>
                <a:gd name="T71" fmla="*/ 165 h 177"/>
                <a:gd name="T72" fmla="*/ 132 w 172"/>
                <a:gd name="T73" fmla="*/ 162 h 177"/>
                <a:gd name="T74" fmla="*/ 134 w 172"/>
                <a:gd name="T75" fmla="*/ 128 h 177"/>
                <a:gd name="T76" fmla="*/ 153 w 172"/>
                <a:gd name="T77" fmla="*/ 137 h 177"/>
                <a:gd name="T78" fmla="*/ 134 w 172"/>
                <a:gd name="T79" fmla="*/ 165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2" h="177">
                  <a:moveTo>
                    <a:pt x="171" y="135"/>
                  </a:moveTo>
                  <a:cubicBezTo>
                    <a:pt x="169" y="131"/>
                    <a:pt x="164" y="135"/>
                    <a:pt x="163" y="134"/>
                  </a:cubicBezTo>
                  <a:cubicBezTo>
                    <a:pt x="164" y="111"/>
                    <a:pt x="165" y="84"/>
                    <a:pt x="164" y="62"/>
                  </a:cubicBezTo>
                  <a:cubicBezTo>
                    <a:pt x="160" y="56"/>
                    <a:pt x="156" y="42"/>
                    <a:pt x="150" y="35"/>
                  </a:cubicBezTo>
                  <a:cubicBezTo>
                    <a:pt x="150" y="35"/>
                    <a:pt x="151" y="36"/>
                    <a:pt x="152" y="36"/>
                  </a:cubicBezTo>
                  <a:cubicBezTo>
                    <a:pt x="148" y="31"/>
                    <a:pt x="143" y="20"/>
                    <a:pt x="133" y="19"/>
                  </a:cubicBezTo>
                  <a:cubicBezTo>
                    <a:pt x="133" y="16"/>
                    <a:pt x="136" y="21"/>
                    <a:pt x="136" y="18"/>
                  </a:cubicBezTo>
                  <a:cubicBezTo>
                    <a:pt x="131" y="15"/>
                    <a:pt x="124" y="10"/>
                    <a:pt x="119" y="10"/>
                  </a:cubicBezTo>
                  <a:cubicBezTo>
                    <a:pt x="116" y="3"/>
                    <a:pt x="99" y="4"/>
                    <a:pt x="94" y="0"/>
                  </a:cubicBezTo>
                  <a:cubicBezTo>
                    <a:pt x="91" y="0"/>
                    <a:pt x="88" y="0"/>
                    <a:pt x="85" y="0"/>
                  </a:cubicBezTo>
                  <a:cubicBezTo>
                    <a:pt x="79" y="3"/>
                    <a:pt x="64" y="4"/>
                    <a:pt x="61" y="5"/>
                  </a:cubicBezTo>
                  <a:cubicBezTo>
                    <a:pt x="53" y="8"/>
                    <a:pt x="49" y="14"/>
                    <a:pt x="42" y="18"/>
                  </a:cubicBezTo>
                  <a:cubicBezTo>
                    <a:pt x="42" y="16"/>
                    <a:pt x="44" y="16"/>
                    <a:pt x="44" y="15"/>
                  </a:cubicBezTo>
                  <a:cubicBezTo>
                    <a:pt x="8" y="33"/>
                    <a:pt x="5" y="79"/>
                    <a:pt x="8" y="128"/>
                  </a:cubicBezTo>
                  <a:cubicBezTo>
                    <a:pt x="5" y="132"/>
                    <a:pt x="0" y="133"/>
                    <a:pt x="0" y="140"/>
                  </a:cubicBezTo>
                  <a:cubicBezTo>
                    <a:pt x="0" y="143"/>
                    <a:pt x="0" y="146"/>
                    <a:pt x="0" y="149"/>
                  </a:cubicBezTo>
                  <a:cubicBezTo>
                    <a:pt x="1" y="157"/>
                    <a:pt x="4" y="162"/>
                    <a:pt x="13" y="159"/>
                  </a:cubicBezTo>
                  <a:cubicBezTo>
                    <a:pt x="16" y="170"/>
                    <a:pt x="27" y="174"/>
                    <a:pt x="39" y="176"/>
                  </a:cubicBezTo>
                  <a:cubicBezTo>
                    <a:pt x="42" y="176"/>
                    <a:pt x="46" y="176"/>
                    <a:pt x="49" y="176"/>
                  </a:cubicBezTo>
                  <a:cubicBezTo>
                    <a:pt x="58" y="167"/>
                    <a:pt x="53" y="135"/>
                    <a:pt x="52" y="116"/>
                  </a:cubicBezTo>
                  <a:cubicBezTo>
                    <a:pt x="40" y="113"/>
                    <a:pt x="29" y="114"/>
                    <a:pt x="22" y="120"/>
                  </a:cubicBezTo>
                  <a:cubicBezTo>
                    <a:pt x="21" y="102"/>
                    <a:pt x="20" y="72"/>
                    <a:pt x="26" y="52"/>
                  </a:cubicBezTo>
                  <a:cubicBezTo>
                    <a:pt x="36" y="35"/>
                    <a:pt x="50" y="21"/>
                    <a:pt x="71" y="15"/>
                  </a:cubicBezTo>
                  <a:cubicBezTo>
                    <a:pt x="118" y="10"/>
                    <a:pt x="149" y="33"/>
                    <a:pt x="154" y="72"/>
                  </a:cubicBezTo>
                  <a:cubicBezTo>
                    <a:pt x="156" y="87"/>
                    <a:pt x="153" y="104"/>
                    <a:pt x="154" y="122"/>
                  </a:cubicBezTo>
                  <a:cubicBezTo>
                    <a:pt x="153" y="125"/>
                    <a:pt x="149" y="120"/>
                    <a:pt x="145" y="118"/>
                  </a:cubicBezTo>
                  <a:cubicBezTo>
                    <a:pt x="138" y="117"/>
                    <a:pt x="130" y="117"/>
                    <a:pt x="124" y="118"/>
                  </a:cubicBezTo>
                  <a:cubicBezTo>
                    <a:pt x="122" y="134"/>
                    <a:pt x="122" y="156"/>
                    <a:pt x="124" y="172"/>
                  </a:cubicBezTo>
                  <a:cubicBezTo>
                    <a:pt x="143" y="177"/>
                    <a:pt x="156" y="167"/>
                    <a:pt x="162" y="155"/>
                  </a:cubicBezTo>
                  <a:cubicBezTo>
                    <a:pt x="165" y="155"/>
                    <a:pt x="166" y="158"/>
                    <a:pt x="170" y="157"/>
                  </a:cubicBezTo>
                  <a:cubicBezTo>
                    <a:pt x="172" y="151"/>
                    <a:pt x="170" y="142"/>
                    <a:pt x="171" y="135"/>
                  </a:cubicBezTo>
                  <a:close/>
                  <a:moveTo>
                    <a:pt x="40" y="125"/>
                  </a:moveTo>
                  <a:cubicBezTo>
                    <a:pt x="39" y="137"/>
                    <a:pt x="38" y="146"/>
                    <a:pt x="40" y="163"/>
                  </a:cubicBezTo>
                  <a:cubicBezTo>
                    <a:pt x="31" y="162"/>
                    <a:pt x="27" y="157"/>
                    <a:pt x="21" y="154"/>
                  </a:cubicBezTo>
                  <a:cubicBezTo>
                    <a:pt x="17" y="139"/>
                    <a:pt x="24" y="125"/>
                    <a:pt x="40" y="125"/>
                  </a:cubicBezTo>
                  <a:close/>
                  <a:moveTo>
                    <a:pt x="134" y="165"/>
                  </a:moveTo>
                  <a:cubicBezTo>
                    <a:pt x="133" y="165"/>
                    <a:pt x="134" y="162"/>
                    <a:pt x="132" y="162"/>
                  </a:cubicBezTo>
                  <a:cubicBezTo>
                    <a:pt x="138" y="155"/>
                    <a:pt x="134" y="145"/>
                    <a:pt x="134" y="128"/>
                  </a:cubicBezTo>
                  <a:cubicBezTo>
                    <a:pt x="143" y="127"/>
                    <a:pt x="147" y="133"/>
                    <a:pt x="153" y="137"/>
                  </a:cubicBezTo>
                  <a:cubicBezTo>
                    <a:pt x="156" y="150"/>
                    <a:pt x="150" y="165"/>
                    <a:pt x="134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77">
              <a:extLst>
                <a:ext uri="{FF2B5EF4-FFF2-40B4-BE49-F238E27FC236}">
                  <a16:creationId xmlns:a16="http://schemas.microsoft.com/office/drawing/2014/main" id="{B0695386-F1A9-4343-98A0-1A9BFF431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4" y="2135"/>
              <a:ext cx="2" cy="1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78">
              <a:extLst>
                <a:ext uri="{FF2B5EF4-FFF2-40B4-BE49-F238E27FC236}">
                  <a16:creationId xmlns:a16="http://schemas.microsoft.com/office/drawing/2014/main" id="{88EB12EC-0D6F-4EE5-BF4F-78D8C4555F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2" y="2101"/>
              <a:ext cx="171" cy="103"/>
            </a:xfrm>
            <a:custGeom>
              <a:avLst/>
              <a:gdLst>
                <a:gd name="T0" fmla="*/ 117 w 128"/>
                <a:gd name="T1" fmla="*/ 75 h 78"/>
                <a:gd name="T2" fmla="*/ 122 w 128"/>
                <a:gd name="T3" fmla="*/ 76 h 78"/>
                <a:gd name="T4" fmla="*/ 125 w 128"/>
                <a:gd name="T5" fmla="*/ 54 h 78"/>
                <a:gd name="T6" fmla="*/ 114 w 128"/>
                <a:gd name="T7" fmla="*/ 34 h 78"/>
                <a:gd name="T8" fmla="*/ 109 w 128"/>
                <a:gd name="T9" fmla="*/ 30 h 78"/>
                <a:gd name="T10" fmla="*/ 111 w 128"/>
                <a:gd name="T11" fmla="*/ 28 h 78"/>
                <a:gd name="T12" fmla="*/ 85 w 128"/>
                <a:gd name="T13" fmla="*/ 14 h 78"/>
                <a:gd name="T14" fmla="*/ 85 w 128"/>
                <a:gd name="T15" fmla="*/ 10 h 78"/>
                <a:gd name="T16" fmla="*/ 2 w 128"/>
                <a:gd name="T17" fmla="*/ 74 h 78"/>
                <a:gd name="T18" fmla="*/ 13 w 128"/>
                <a:gd name="T19" fmla="*/ 75 h 78"/>
                <a:gd name="T20" fmla="*/ 19 w 128"/>
                <a:gd name="T21" fmla="*/ 44 h 78"/>
                <a:gd name="T22" fmla="*/ 24 w 128"/>
                <a:gd name="T23" fmla="*/ 41 h 78"/>
                <a:gd name="T24" fmla="*/ 117 w 128"/>
                <a:gd name="T25" fmla="*/ 7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78">
                  <a:moveTo>
                    <a:pt x="117" y="75"/>
                  </a:moveTo>
                  <a:cubicBezTo>
                    <a:pt x="119" y="74"/>
                    <a:pt x="119" y="77"/>
                    <a:pt x="122" y="76"/>
                  </a:cubicBezTo>
                  <a:cubicBezTo>
                    <a:pt x="128" y="71"/>
                    <a:pt x="122" y="57"/>
                    <a:pt x="125" y="54"/>
                  </a:cubicBezTo>
                  <a:cubicBezTo>
                    <a:pt x="120" y="46"/>
                    <a:pt x="123" y="38"/>
                    <a:pt x="114" y="34"/>
                  </a:cubicBezTo>
                  <a:cubicBezTo>
                    <a:pt x="119" y="35"/>
                    <a:pt x="110" y="28"/>
                    <a:pt x="109" y="30"/>
                  </a:cubicBezTo>
                  <a:cubicBezTo>
                    <a:pt x="109" y="28"/>
                    <a:pt x="111" y="29"/>
                    <a:pt x="111" y="28"/>
                  </a:cubicBezTo>
                  <a:cubicBezTo>
                    <a:pt x="102" y="20"/>
                    <a:pt x="97" y="12"/>
                    <a:pt x="85" y="14"/>
                  </a:cubicBezTo>
                  <a:cubicBezTo>
                    <a:pt x="86" y="13"/>
                    <a:pt x="86" y="12"/>
                    <a:pt x="85" y="10"/>
                  </a:cubicBezTo>
                  <a:cubicBezTo>
                    <a:pt x="39" y="0"/>
                    <a:pt x="0" y="29"/>
                    <a:pt x="2" y="74"/>
                  </a:cubicBezTo>
                  <a:cubicBezTo>
                    <a:pt x="4" y="78"/>
                    <a:pt x="11" y="78"/>
                    <a:pt x="13" y="75"/>
                  </a:cubicBezTo>
                  <a:cubicBezTo>
                    <a:pt x="16" y="63"/>
                    <a:pt x="15" y="52"/>
                    <a:pt x="19" y="44"/>
                  </a:cubicBezTo>
                  <a:cubicBezTo>
                    <a:pt x="19" y="43"/>
                    <a:pt x="23" y="43"/>
                    <a:pt x="24" y="41"/>
                  </a:cubicBezTo>
                  <a:cubicBezTo>
                    <a:pt x="48" y="2"/>
                    <a:pt x="118" y="20"/>
                    <a:pt x="11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" name="Group 81">
            <a:extLst>
              <a:ext uri="{FF2B5EF4-FFF2-40B4-BE49-F238E27FC236}">
                <a16:creationId xmlns:a16="http://schemas.microsoft.com/office/drawing/2014/main" id="{5EE8BEB1-9721-4D4E-AF4F-5ECB108C267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55908" y="1696297"/>
            <a:ext cx="633728" cy="459965"/>
            <a:chOff x="3771" y="2092"/>
            <a:chExt cx="310" cy="225"/>
          </a:xfrm>
          <a:solidFill>
            <a:schemeClr val="tx1"/>
          </a:solidFill>
        </p:grpSpPr>
        <p:sp>
          <p:nvSpPr>
            <p:cNvPr id="88" name="Freeform 82">
              <a:extLst>
                <a:ext uri="{FF2B5EF4-FFF2-40B4-BE49-F238E27FC236}">
                  <a16:creationId xmlns:a16="http://schemas.microsoft.com/office/drawing/2014/main" id="{63DFEF2D-4540-4695-B1C5-5FC75C289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" y="2120"/>
              <a:ext cx="74" cy="69"/>
            </a:xfrm>
            <a:custGeom>
              <a:avLst/>
              <a:gdLst>
                <a:gd name="T0" fmla="*/ 4 w 56"/>
                <a:gd name="T1" fmla="*/ 1 h 52"/>
                <a:gd name="T2" fmla="*/ 13 w 56"/>
                <a:gd name="T3" fmla="*/ 15 h 52"/>
                <a:gd name="T4" fmla="*/ 17 w 56"/>
                <a:gd name="T5" fmla="*/ 13 h 52"/>
                <a:gd name="T6" fmla="*/ 32 w 56"/>
                <a:gd name="T7" fmla="*/ 22 h 52"/>
                <a:gd name="T8" fmla="*/ 45 w 56"/>
                <a:gd name="T9" fmla="*/ 51 h 52"/>
                <a:gd name="T10" fmla="*/ 53 w 56"/>
                <a:gd name="T11" fmla="*/ 50 h 52"/>
                <a:gd name="T12" fmla="*/ 4 w 56"/>
                <a:gd name="T13" fmla="*/ 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2">
                  <a:moveTo>
                    <a:pt x="4" y="1"/>
                  </a:moveTo>
                  <a:cubicBezTo>
                    <a:pt x="0" y="13"/>
                    <a:pt x="11" y="9"/>
                    <a:pt x="13" y="15"/>
                  </a:cubicBezTo>
                  <a:cubicBezTo>
                    <a:pt x="13" y="11"/>
                    <a:pt x="16" y="16"/>
                    <a:pt x="17" y="13"/>
                  </a:cubicBezTo>
                  <a:cubicBezTo>
                    <a:pt x="21" y="17"/>
                    <a:pt x="27" y="19"/>
                    <a:pt x="32" y="22"/>
                  </a:cubicBezTo>
                  <a:cubicBezTo>
                    <a:pt x="40" y="30"/>
                    <a:pt x="40" y="41"/>
                    <a:pt x="45" y="51"/>
                  </a:cubicBezTo>
                  <a:cubicBezTo>
                    <a:pt x="48" y="52"/>
                    <a:pt x="51" y="51"/>
                    <a:pt x="53" y="50"/>
                  </a:cubicBezTo>
                  <a:cubicBezTo>
                    <a:pt x="56" y="23"/>
                    <a:pt x="35" y="0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3">
              <a:extLst>
                <a:ext uri="{FF2B5EF4-FFF2-40B4-BE49-F238E27FC236}">
                  <a16:creationId xmlns:a16="http://schemas.microsoft.com/office/drawing/2014/main" id="{B6F56C42-5E6B-4C34-BF1F-DCBF7122E4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1" y="2092"/>
              <a:ext cx="310" cy="225"/>
            </a:xfrm>
            <a:custGeom>
              <a:avLst/>
              <a:gdLst>
                <a:gd name="T0" fmla="*/ 170 w 234"/>
                <a:gd name="T1" fmla="*/ 77 h 170"/>
                <a:gd name="T2" fmla="*/ 152 w 234"/>
                <a:gd name="T3" fmla="*/ 21 h 170"/>
                <a:gd name="T4" fmla="*/ 150 w 234"/>
                <a:gd name="T5" fmla="*/ 14 h 170"/>
                <a:gd name="T6" fmla="*/ 140 w 234"/>
                <a:gd name="T7" fmla="*/ 11 h 170"/>
                <a:gd name="T8" fmla="*/ 143 w 234"/>
                <a:gd name="T9" fmla="*/ 10 h 170"/>
                <a:gd name="T10" fmla="*/ 130 w 234"/>
                <a:gd name="T11" fmla="*/ 8 h 170"/>
                <a:gd name="T12" fmla="*/ 116 w 234"/>
                <a:gd name="T13" fmla="*/ 1 h 170"/>
                <a:gd name="T14" fmla="*/ 111 w 234"/>
                <a:gd name="T15" fmla="*/ 1 h 170"/>
                <a:gd name="T16" fmla="*/ 86 w 234"/>
                <a:gd name="T17" fmla="*/ 11 h 170"/>
                <a:gd name="T18" fmla="*/ 83 w 234"/>
                <a:gd name="T19" fmla="*/ 9 h 170"/>
                <a:gd name="T20" fmla="*/ 52 w 234"/>
                <a:gd name="T21" fmla="*/ 44 h 170"/>
                <a:gd name="T22" fmla="*/ 0 w 234"/>
                <a:gd name="T23" fmla="*/ 100 h 170"/>
                <a:gd name="T24" fmla="*/ 0 w 234"/>
                <a:gd name="T25" fmla="*/ 112 h 170"/>
                <a:gd name="T26" fmla="*/ 2 w 234"/>
                <a:gd name="T27" fmla="*/ 123 h 170"/>
                <a:gd name="T28" fmla="*/ 79 w 234"/>
                <a:gd name="T29" fmla="*/ 167 h 170"/>
                <a:gd name="T30" fmla="*/ 108 w 234"/>
                <a:gd name="T31" fmla="*/ 166 h 170"/>
                <a:gd name="T32" fmla="*/ 181 w 234"/>
                <a:gd name="T33" fmla="*/ 166 h 170"/>
                <a:gd name="T34" fmla="*/ 170 w 234"/>
                <a:gd name="T35" fmla="*/ 77 h 170"/>
                <a:gd name="T36" fmla="*/ 133 w 234"/>
                <a:gd name="T37" fmla="*/ 157 h 170"/>
                <a:gd name="T38" fmla="*/ 129 w 234"/>
                <a:gd name="T39" fmla="*/ 154 h 170"/>
                <a:gd name="T40" fmla="*/ 115 w 234"/>
                <a:gd name="T41" fmla="*/ 157 h 170"/>
                <a:gd name="T42" fmla="*/ 104 w 234"/>
                <a:gd name="T43" fmla="*/ 153 h 170"/>
                <a:gd name="T44" fmla="*/ 99 w 234"/>
                <a:gd name="T45" fmla="*/ 156 h 170"/>
                <a:gd name="T46" fmla="*/ 100 w 234"/>
                <a:gd name="T47" fmla="*/ 153 h 170"/>
                <a:gd name="T48" fmla="*/ 91 w 234"/>
                <a:gd name="T49" fmla="*/ 157 h 170"/>
                <a:gd name="T50" fmla="*/ 89 w 234"/>
                <a:gd name="T51" fmla="*/ 154 h 170"/>
                <a:gd name="T52" fmla="*/ 81 w 234"/>
                <a:gd name="T53" fmla="*/ 155 h 170"/>
                <a:gd name="T54" fmla="*/ 46 w 234"/>
                <a:gd name="T55" fmla="*/ 154 h 170"/>
                <a:gd name="T56" fmla="*/ 48 w 234"/>
                <a:gd name="T57" fmla="*/ 152 h 170"/>
                <a:gd name="T58" fmla="*/ 25 w 234"/>
                <a:gd name="T59" fmla="*/ 72 h 170"/>
                <a:gd name="T60" fmla="*/ 52 w 234"/>
                <a:gd name="T61" fmla="*/ 57 h 170"/>
                <a:gd name="T62" fmla="*/ 60 w 234"/>
                <a:gd name="T63" fmla="*/ 56 h 170"/>
                <a:gd name="T64" fmla="*/ 116 w 234"/>
                <a:gd name="T65" fmla="*/ 15 h 170"/>
                <a:gd name="T66" fmla="*/ 146 w 234"/>
                <a:gd name="T67" fmla="*/ 27 h 170"/>
                <a:gd name="T68" fmla="*/ 163 w 234"/>
                <a:gd name="T69" fmla="*/ 69 h 170"/>
                <a:gd name="T70" fmla="*/ 162 w 234"/>
                <a:gd name="T71" fmla="*/ 88 h 170"/>
                <a:gd name="T72" fmla="*/ 211 w 234"/>
                <a:gd name="T73" fmla="*/ 127 h 170"/>
                <a:gd name="T74" fmla="*/ 133 w 234"/>
                <a:gd name="T75" fmla="*/ 157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4" h="170">
                  <a:moveTo>
                    <a:pt x="170" y="77"/>
                  </a:moveTo>
                  <a:cubicBezTo>
                    <a:pt x="176" y="54"/>
                    <a:pt x="167" y="30"/>
                    <a:pt x="152" y="21"/>
                  </a:cubicBezTo>
                  <a:cubicBezTo>
                    <a:pt x="151" y="18"/>
                    <a:pt x="151" y="16"/>
                    <a:pt x="150" y="14"/>
                  </a:cubicBezTo>
                  <a:cubicBezTo>
                    <a:pt x="146" y="11"/>
                    <a:pt x="144" y="14"/>
                    <a:pt x="140" y="11"/>
                  </a:cubicBezTo>
                  <a:cubicBezTo>
                    <a:pt x="142" y="11"/>
                    <a:pt x="143" y="11"/>
                    <a:pt x="143" y="10"/>
                  </a:cubicBezTo>
                  <a:cubicBezTo>
                    <a:pt x="139" y="10"/>
                    <a:pt x="136" y="6"/>
                    <a:pt x="130" y="8"/>
                  </a:cubicBezTo>
                  <a:cubicBezTo>
                    <a:pt x="129" y="0"/>
                    <a:pt x="121" y="6"/>
                    <a:pt x="116" y="1"/>
                  </a:cubicBezTo>
                  <a:cubicBezTo>
                    <a:pt x="115" y="1"/>
                    <a:pt x="113" y="1"/>
                    <a:pt x="111" y="1"/>
                  </a:cubicBezTo>
                  <a:cubicBezTo>
                    <a:pt x="102" y="5"/>
                    <a:pt x="91" y="1"/>
                    <a:pt x="86" y="11"/>
                  </a:cubicBezTo>
                  <a:cubicBezTo>
                    <a:pt x="81" y="12"/>
                    <a:pt x="87" y="8"/>
                    <a:pt x="83" y="9"/>
                  </a:cubicBezTo>
                  <a:cubicBezTo>
                    <a:pt x="70" y="15"/>
                    <a:pt x="58" y="27"/>
                    <a:pt x="52" y="44"/>
                  </a:cubicBezTo>
                  <a:cubicBezTo>
                    <a:pt x="25" y="49"/>
                    <a:pt x="5" y="69"/>
                    <a:pt x="0" y="100"/>
                  </a:cubicBezTo>
                  <a:cubicBezTo>
                    <a:pt x="0" y="104"/>
                    <a:pt x="0" y="108"/>
                    <a:pt x="0" y="112"/>
                  </a:cubicBezTo>
                  <a:cubicBezTo>
                    <a:pt x="0" y="116"/>
                    <a:pt x="6" y="122"/>
                    <a:pt x="2" y="123"/>
                  </a:cubicBezTo>
                  <a:cubicBezTo>
                    <a:pt x="13" y="155"/>
                    <a:pt x="38" y="170"/>
                    <a:pt x="79" y="167"/>
                  </a:cubicBezTo>
                  <a:cubicBezTo>
                    <a:pt x="91" y="167"/>
                    <a:pt x="99" y="166"/>
                    <a:pt x="108" y="166"/>
                  </a:cubicBezTo>
                  <a:cubicBezTo>
                    <a:pt x="132" y="164"/>
                    <a:pt x="158" y="169"/>
                    <a:pt x="181" y="166"/>
                  </a:cubicBezTo>
                  <a:cubicBezTo>
                    <a:pt x="231" y="161"/>
                    <a:pt x="234" y="77"/>
                    <a:pt x="170" y="77"/>
                  </a:cubicBezTo>
                  <a:close/>
                  <a:moveTo>
                    <a:pt x="133" y="157"/>
                  </a:moveTo>
                  <a:cubicBezTo>
                    <a:pt x="130" y="158"/>
                    <a:pt x="131" y="154"/>
                    <a:pt x="129" y="154"/>
                  </a:cubicBezTo>
                  <a:cubicBezTo>
                    <a:pt x="127" y="159"/>
                    <a:pt x="117" y="152"/>
                    <a:pt x="115" y="157"/>
                  </a:cubicBezTo>
                  <a:cubicBezTo>
                    <a:pt x="110" y="156"/>
                    <a:pt x="110" y="152"/>
                    <a:pt x="104" y="153"/>
                  </a:cubicBezTo>
                  <a:cubicBezTo>
                    <a:pt x="103" y="154"/>
                    <a:pt x="103" y="156"/>
                    <a:pt x="99" y="156"/>
                  </a:cubicBezTo>
                  <a:cubicBezTo>
                    <a:pt x="100" y="154"/>
                    <a:pt x="102" y="155"/>
                    <a:pt x="100" y="153"/>
                  </a:cubicBezTo>
                  <a:cubicBezTo>
                    <a:pt x="100" y="152"/>
                    <a:pt x="91" y="157"/>
                    <a:pt x="91" y="157"/>
                  </a:cubicBezTo>
                  <a:cubicBezTo>
                    <a:pt x="85" y="157"/>
                    <a:pt x="94" y="156"/>
                    <a:pt x="89" y="154"/>
                  </a:cubicBezTo>
                  <a:cubicBezTo>
                    <a:pt x="86" y="153"/>
                    <a:pt x="84" y="155"/>
                    <a:pt x="81" y="155"/>
                  </a:cubicBezTo>
                  <a:cubicBezTo>
                    <a:pt x="71" y="155"/>
                    <a:pt x="56" y="152"/>
                    <a:pt x="46" y="154"/>
                  </a:cubicBezTo>
                  <a:cubicBezTo>
                    <a:pt x="47" y="153"/>
                    <a:pt x="48" y="153"/>
                    <a:pt x="48" y="152"/>
                  </a:cubicBezTo>
                  <a:cubicBezTo>
                    <a:pt x="18" y="147"/>
                    <a:pt x="3" y="96"/>
                    <a:pt x="25" y="72"/>
                  </a:cubicBezTo>
                  <a:cubicBezTo>
                    <a:pt x="33" y="66"/>
                    <a:pt x="42" y="61"/>
                    <a:pt x="52" y="57"/>
                  </a:cubicBezTo>
                  <a:cubicBezTo>
                    <a:pt x="55" y="58"/>
                    <a:pt x="57" y="57"/>
                    <a:pt x="60" y="56"/>
                  </a:cubicBezTo>
                  <a:cubicBezTo>
                    <a:pt x="71" y="35"/>
                    <a:pt x="85" y="16"/>
                    <a:pt x="116" y="15"/>
                  </a:cubicBezTo>
                  <a:cubicBezTo>
                    <a:pt x="128" y="17"/>
                    <a:pt x="136" y="21"/>
                    <a:pt x="146" y="27"/>
                  </a:cubicBezTo>
                  <a:cubicBezTo>
                    <a:pt x="155" y="38"/>
                    <a:pt x="164" y="51"/>
                    <a:pt x="163" y="69"/>
                  </a:cubicBezTo>
                  <a:cubicBezTo>
                    <a:pt x="162" y="75"/>
                    <a:pt x="158" y="82"/>
                    <a:pt x="162" y="88"/>
                  </a:cubicBezTo>
                  <a:cubicBezTo>
                    <a:pt x="190" y="82"/>
                    <a:pt x="214" y="99"/>
                    <a:pt x="211" y="127"/>
                  </a:cubicBezTo>
                  <a:cubicBezTo>
                    <a:pt x="206" y="162"/>
                    <a:pt x="168" y="158"/>
                    <a:pt x="133" y="1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3" name="Freeform 87">
            <a:extLst>
              <a:ext uri="{FF2B5EF4-FFF2-40B4-BE49-F238E27FC236}">
                <a16:creationId xmlns:a16="http://schemas.microsoft.com/office/drawing/2014/main" id="{F991671A-46B7-4AAF-85F3-C28CECA40835}"/>
              </a:ext>
            </a:extLst>
          </p:cNvPr>
          <p:cNvSpPr>
            <a:spLocks noEditPoints="1"/>
          </p:cNvSpPr>
          <p:nvPr/>
        </p:nvSpPr>
        <p:spPr bwMode="auto">
          <a:xfrm>
            <a:off x="474162" y="2951705"/>
            <a:ext cx="501198" cy="506647"/>
          </a:xfrm>
          <a:custGeom>
            <a:avLst/>
            <a:gdLst>
              <a:gd name="T0" fmla="*/ 194 w 208"/>
              <a:gd name="T1" fmla="*/ 56 h 211"/>
              <a:gd name="T2" fmla="*/ 186 w 208"/>
              <a:gd name="T3" fmla="*/ 44 h 211"/>
              <a:gd name="T4" fmla="*/ 183 w 208"/>
              <a:gd name="T5" fmla="*/ 42 h 211"/>
              <a:gd name="T6" fmla="*/ 172 w 208"/>
              <a:gd name="T7" fmla="*/ 30 h 211"/>
              <a:gd name="T8" fmla="*/ 164 w 208"/>
              <a:gd name="T9" fmla="*/ 24 h 211"/>
              <a:gd name="T10" fmla="*/ 117 w 208"/>
              <a:gd name="T11" fmla="*/ 5 h 211"/>
              <a:gd name="T12" fmla="*/ 112 w 208"/>
              <a:gd name="T13" fmla="*/ 2 h 211"/>
              <a:gd name="T14" fmla="*/ 97 w 208"/>
              <a:gd name="T15" fmla="*/ 1 h 211"/>
              <a:gd name="T16" fmla="*/ 0 w 208"/>
              <a:gd name="T17" fmla="*/ 112 h 211"/>
              <a:gd name="T18" fmla="*/ 204 w 208"/>
              <a:gd name="T19" fmla="*/ 94 h 211"/>
              <a:gd name="T20" fmla="*/ 69 w 208"/>
              <a:gd name="T21" fmla="*/ 36 h 211"/>
              <a:gd name="T22" fmla="*/ 64 w 208"/>
              <a:gd name="T23" fmla="*/ 45 h 211"/>
              <a:gd name="T24" fmla="*/ 81 w 208"/>
              <a:gd name="T25" fmla="*/ 15 h 211"/>
              <a:gd name="T26" fmla="*/ 64 w 208"/>
              <a:gd name="T27" fmla="*/ 58 h 211"/>
              <a:gd name="T28" fmla="*/ 41 w 208"/>
              <a:gd name="T29" fmla="*/ 100 h 211"/>
              <a:gd name="T30" fmla="*/ 35 w 208"/>
              <a:gd name="T31" fmla="*/ 99 h 211"/>
              <a:gd name="T32" fmla="*/ 17 w 208"/>
              <a:gd name="T33" fmla="*/ 98 h 211"/>
              <a:gd name="T34" fmla="*/ 34 w 208"/>
              <a:gd name="T35" fmla="*/ 158 h 211"/>
              <a:gd name="T36" fmla="*/ 59 w 208"/>
              <a:gd name="T37" fmla="*/ 110 h 211"/>
              <a:gd name="T38" fmla="*/ 38 w 208"/>
              <a:gd name="T39" fmla="*/ 154 h 211"/>
              <a:gd name="T40" fmla="*/ 37 w 208"/>
              <a:gd name="T41" fmla="*/ 167 h 211"/>
              <a:gd name="T42" fmla="*/ 78 w 208"/>
              <a:gd name="T43" fmla="*/ 191 h 211"/>
              <a:gd name="T44" fmla="*/ 95 w 208"/>
              <a:gd name="T45" fmla="*/ 191 h 211"/>
              <a:gd name="T46" fmla="*/ 99 w 208"/>
              <a:gd name="T47" fmla="*/ 157 h 211"/>
              <a:gd name="T48" fmla="*/ 95 w 208"/>
              <a:gd name="T49" fmla="*/ 145 h 211"/>
              <a:gd name="T50" fmla="*/ 67 w 208"/>
              <a:gd name="T51" fmla="*/ 111 h 211"/>
              <a:gd name="T52" fmla="*/ 95 w 208"/>
              <a:gd name="T53" fmla="*/ 145 h 211"/>
              <a:gd name="T54" fmla="*/ 97 w 208"/>
              <a:gd name="T55" fmla="*/ 79 h 211"/>
              <a:gd name="T56" fmla="*/ 95 w 208"/>
              <a:gd name="T57" fmla="*/ 97 h 211"/>
              <a:gd name="T58" fmla="*/ 72 w 208"/>
              <a:gd name="T59" fmla="*/ 59 h 211"/>
              <a:gd name="T60" fmla="*/ 95 w 208"/>
              <a:gd name="T61" fmla="*/ 76 h 211"/>
              <a:gd name="T62" fmla="*/ 76 w 208"/>
              <a:gd name="T63" fmla="*/ 49 h 211"/>
              <a:gd name="T64" fmla="*/ 95 w 208"/>
              <a:gd name="T65" fmla="*/ 50 h 211"/>
              <a:gd name="T66" fmla="*/ 151 w 208"/>
              <a:gd name="T67" fmla="*/ 45 h 211"/>
              <a:gd name="T68" fmla="*/ 129 w 208"/>
              <a:gd name="T69" fmla="*/ 17 h 211"/>
              <a:gd name="T70" fmla="*/ 111 w 208"/>
              <a:gd name="T71" fmla="*/ 15 h 211"/>
              <a:gd name="T72" fmla="*/ 111 w 208"/>
              <a:gd name="T73" fmla="*/ 47 h 211"/>
              <a:gd name="T74" fmla="*/ 111 w 208"/>
              <a:gd name="T75" fmla="*/ 63 h 211"/>
              <a:gd name="T76" fmla="*/ 138 w 208"/>
              <a:gd name="T77" fmla="*/ 100 h 211"/>
              <a:gd name="T78" fmla="*/ 111 w 208"/>
              <a:gd name="T79" fmla="*/ 63 h 211"/>
              <a:gd name="T80" fmla="*/ 136 w 208"/>
              <a:gd name="T81" fmla="*/ 111 h 211"/>
              <a:gd name="T82" fmla="*/ 107 w 208"/>
              <a:gd name="T83" fmla="*/ 148 h 211"/>
              <a:gd name="T84" fmla="*/ 107 w 208"/>
              <a:gd name="T85" fmla="*/ 196 h 211"/>
              <a:gd name="T86" fmla="*/ 130 w 208"/>
              <a:gd name="T87" fmla="*/ 161 h 211"/>
              <a:gd name="T88" fmla="*/ 124 w 208"/>
              <a:gd name="T89" fmla="*/ 194 h 211"/>
              <a:gd name="T90" fmla="*/ 165 w 208"/>
              <a:gd name="T91" fmla="*/ 170 h 211"/>
              <a:gd name="T92" fmla="*/ 175 w 208"/>
              <a:gd name="T93" fmla="*/ 159 h 211"/>
              <a:gd name="T94" fmla="*/ 147 w 208"/>
              <a:gd name="T95" fmla="*/ 109 h 211"/>
              <a:gd name="T96" fmla="*/ 172 w 208"/>
              <a:gd name="T97" fmla="*/ 114 h 211"/>
              <a:gd name="T98" fmla="*/ 175 w 208"/>
              <a:gd name="T99" fmla="*/ 159 h 211"/>
              <a:gd name="T100" fmla="*/ 142 w 208"/>
              <a:gd name="T101" fmla="*/ 58 h 211"/>
              <a:gd name="T102" fmla="*/ 166 w 208"/>
              <a:gd name="T103" fmla="*/ 56 h 211"/>
              <a:gd name="T104" fmla="*/ 172 w 208"/>
              <a:gd name="T105" fmla="*/ 53 h 211"/>
              <a:gd name="T106" fmla="*/ 177 w 208"/>
              <a:gd name="T107" fmla="*/ 58 h 211"/>
              <a:gd name="T108" fmla="*/ 192 w 208"/>
              <a:gd name="T109" fmla="*/ 97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08" h="211">
                <a:moveTo>
                  <a:pt x="204" y="94"/>
                </a:moveTo>
                <a:cubicBezTo>
                  <a:pt x="203" y="80"/>
                  <a:pt x="197" y="70"/>
                  <a:pt x="194" y="56"/>
                </a:cubicBezTo>
                <a:cubicBezTo>
                  <a:pt x="189" y="52"/>
                  <a:pt x="187" y="46"/>
                  <a:pt x="184" y="41"/>
                </a:cubicBezTo>
                <a:cubicBezTo>
                  <a:pt x="185" y="42"/>
                  <a:pt x="186" y="43"/>
                  <a:pt x="186" y="44"/>
                </a:cubicBezTo>
                <a:cubicBezTo>
                  <a:pt x="189" y="43"/>
                  <a:pt x="181" y="41"/>
                  <a:pt x="185" y="39"/>
                </a:cubicBezTo>
                <a:cubicBezTo>
                  <a:pt x="181" y="39"/>
                  <a:pt x="184" y="41"/>
                  <a:pt x="183" y="42"/>
                </a:cubicBezTo>
                <a:cubicBezTo>
                  <a:pt x="180" y="40"/>
                  <a:pt x="181" y="35"/>
                  <a:pt x="180" y="33"/>
                </a:cubicBezTo>
                <a:cubicBezTo>
                  <a:pt x="177" y="31"/>
                  <a:pt x="176" y="32"/>
                  <a:pt x="172" y="30"/>
                </a:cubicBezTo>
                <a:cubicBezTo>
                  <a:pt x="172" y="27"/>
                  <a:pt x="175" y="32"/>
                  <a:pt x="174" y="28"/>
                </a:cubicBezTo>
                <a:cubicBezTo>
                  <a:pt x="169" y="29"/>
                  <a:pt x="169" y="20"/>
                  <a:pt x="164" y="24"/>
                </a:cubicBezTo>
                <a:cubicBezTo>
                  <a:pt x="161" y="23"/>
                  <a:pt x="164" y="21"/>
                  <a:pt x="162" y="18"/>
                </a:cubicBezTo>
                <a:cubicBezTo>
                  <a:pt x="148" y="11"/>
                  <a:pt x="133" y="2"/>
                  <a:pt x="117" y="5"/>
                </a:cubicBezTo>
                <a:cubicBezTo>
                  <a:pt x="118" y="4"/>
                  <a:pt x="120" y="5"/>
                  <a:pt x="120" y="3"/>
                </a:cubicBezTo>
                <a:cubicBezTo>
                  <a:pt x="118" y="0"/>
                  <a:pt x="113" y="4"/>
                  <a:pt x="112" y="2"/>
                </a:cubicBezTo>
                <a:cubicBezTo>
                  <a:pt x="112" y="2"/>
                  <a:pt x="112" y="1"/>
                  <a:pt x="112" y="1"/>
                </a:cubicBezTo>
                <a:cubicBezTo>
                  <a:pt x="107" y="1"/>
                  <a:pt x="102" y="1"/>
                  <a:pt x="97" y="1"/>
                </a:cubicBezTo>
                <a:cubicBezTo>
                  <a:pt x="43" y="8"/>
                  <a:pt x="9" y="41"/>
                  <a:pt x="0" y="97"/>
                </a:cubicBezTo>
                <a:cubicBezTo>
                  <a:pt x="0" y="102"/>
                  <a:pt x="0" y="107"/>
                  <a:pt x="0" y="112"/>
                </a:cubicBezTo>
                <a:cubicBezTo>
                  <a:pt x="7" y="162"/>
                  <a:pt x="42" y="201"/>
                  <a:pt x="95" y="206"/>
                </a:cubicBezTo>
                <a:cubicBezTo>
                  <a:pt x="153" y="211"/>
                  <a:pt x="208" y="163"/>
                  <a:pt x="204" y="94"/>
                </a:cubicBezTo>
                <a:close/>
                <a:moveTo>
                  <a:pt x="81" y="15"/>
                </a:moveTo>
                <a:cubicBezTo>
                  <a:pt x="82" y="20"/>
                  <a:pt x="72" y="29"/>
                  <a:pt x="69" y="36"/>
                </a:cubicBezTo>
                <a:cubicBezTo>
                  <a:pt x="67" y="37"/>
                  <a:pt x="67" y="35"/>
                  <a:pt x="65" y="37"/>
                </a:cubicBezTo>
                <a:cubicBezTo>
                  <a:pt x="65" y="41"/>
                  <a:pt x="64" y="41"/>
                  <a:pt x="64" y="45"/>
                </a:cubicBezTo>
                <a:cubicBezTo>
                  <a:pt x="54" y="45"/>
                  <a:pt x="47" y="42"/>
                  <a:pt x="41" y="39"/>
                </a:cubicBezTo>
                <a:cubicBezTo>
                  <a:pt x="49" y="30"/>
                  <a:pt x="64" y="20"/>
                  <a:pt x="81" y="15"/>
                </a:cubicBezTo>
                <a:close/>
                <a:moveTo>
                  <a:pt x="32" y="50"/>
                </a:moveTo>
                <a:cubicBezTo>
                  <a:pt x="40" y="52"/>
                  <a:pt x="53" y="56"/>
                  <a:pt x="64" y="58"/>
                </a:cubicBezTo>
                <a:cubicBezTo>
                  <a:pt x="61" y="71"/>
                  <a:pt x="60" y="86"/>
                  <a:pt x="59" y="101"/>
                </a:cubicBezTo>
                <a:cubicBezTo>
                  <a:pt x="50" y="102"/>
                  <a:pt x="48" y="98"/>
                  <a:pt x="41" y="100"/>
                </a:cubicBezTo>
                <a:cubicBezTo>
                  <a:pt x="40" y="100"/>
                  <a:pt x="41" y="98"/>
                  <a:pt x="41" y="97"/>
                </a:cubicBezTo>
                <a:cubicBezTo>
                  <a:pt x="39" y="100"/>
                  <a:pt x="38" y="98"/>
                  <a:pt x="35" y="99"/>
                </a:cubicBezTo>
                <a:cubicBezTo>
                  <a:pt x="37" y="95"/>
                  <a:pt x="33" y="100"/>
                  <a:pt x="34" y="96"/>
                </a:cubicBezTo>
                <a:cubicBezTo>
                  <a:pt x="32" y="102"/>
                  <a:pt x="23" y="93"/>
                  <a:pt x="17" y="98"/>
                </a:cubicBezTo>
                <a:cubicBezTo>
                  <a:pt x="14" y="75"/>
                  <a:pt x="24" y="66"/>
                  <a:pt x="32" y="50"/>
                </a:cubicBezTo>
                <a:close/>
                <a:moveTo>
                  <a:pt x="34" y="158"/>
                </a:moveTo>
                <a:cubicBezTo>
                  <a:pt x="23" y="146"/>
                  <a:pt x="16" y="131"/>
                  <a:pt x="14" y="111"/>
                </a:cubicBezTo>
                <a:cubicBezTo>
                  <a:pt x="32" y="111"/>
                  <a:pt x="36" y="109"/>
                  <a:pt x="59" y="110"/>
                </a:cubicBezTo>
                <a:cubicBezTo>
                  <a:pt x="59" y="122"/>
                  <a:pt x="61" y="139"/>
                  <a:pt x="64" y="152"/>
                </a:cubicBezTo>
                <a:cubicBezTo>
                  <a:pt x="51" y="153"/>
                  <a:pt x="46" y="156"/>
                  <a:pt x="38" y="154"/>
                </a:cubicBezTo>
                <a:cubicBezTo>
                  <a:pt x="36" y="157"/>
                  <a:pt x="34" y="153"/>
                  <a:pt x="34" y="158"/>
                </a:cubicBezTo>
                <a:close/>
                <a:moveTo>
                  <a:pt x="37" y="167"/>
                </a:moveTo>
                <a:cubicBezTo>
                  <a:pt x="47" y="163"/>
                  <a:pt x="56" y="166"/>
                  <a:pt x="65" y="165"/>
                </a:cubicBezTo>
                <a:cubicBezTo>
                  <a:pt x="67" y="176"/>
                  <a:pt x="72" y="184"/>
                  <a:pt x="78" y="191"/>
                </a:cubicBezTo>
                <a:cubicBezTo>
                  <a:pt x="62" y="189"/>
                  <a:pt x="46" y="179"/>
                  <a:pt x="37" y="167"/>
                </a:cubicBezTo>
                <a:close/>
                <a:moveTo>
                  <a:pt x="95" y="191"/>
                </a:moveTo>
                <a:cubicBezTo>
                  <a:pt x="87" y="182"/>
                  <a:pt x="77" y="174"/>
                  <a:pt x="75" y="159"/>
                </a:cubicBezTo>
                <a:cubicBezTo>
                  <a:pt x="83" y="158"/>
                  <a:pt x="91" y="157"/>
                  <a:pt x="99" y="157"/>
                </a:cubicBezTo>
                <a:cubicBezTo>
                  <a:pt x="97" y="174"/>
                  <a:pt x="93" y="178"/>
                  <a:pt x="95" y="191"/>
                </a:cubicBezTo>
                <a:close/>
                <a:moveTo>
                  <a:pt x="95" y="145"/>
                </a:moveTo>
                <a:cubicBezTo>
                  <a:pt x="87" y="147"/>
                  <a:pt x="83" y="148"/>
                  <a:pt x="74" y="147"/>
                </a:cubicBezTo>
                <a:cubicBezTo>
                  <a:pt x="70" y="133"/>
                  <a:pt x="68" y="126"/>
                  <a:pt x="67" y="111"/>
                </a:cubicBezTo>
                <a:cubicBezTo>
                  <a:pt x="79" y="108"/>
                  <a:pt x="88" y="108"/>
                  <a:pt x="99" y="110"/>
                </a:cubicBezTo>
                <a:cubicBezTo>
                  <a:pt x="97" y="126"/>
                  <a:pt x="93" y="132"/>
                  <a:pt x="95" y="145"/>
                </a:cubicBezTo>
                <a:close/>
                <a:moveTo>
                  <a:pt x="95" y="76"/>
                </a:moveTo>
                <a:cubicBezTo>
                  <a:pt x="98" y="77"/>
                  <a:pt x="96" y="78"/>
                  <a:pt x="97" y="79"/>
                </a:cubicBezTo>
                <a:cubicBezTo>
                  <a:pt x="97" y="83"/>
                  <a:pt x="96" y="79"/>
                  <a:pt x="94" y="81"/>
                </a:cubicBezTo>
                <a:cubicBezTo>
                  <a:pt x="96" y="87"/>
                  <a:pt x="94" y="92"/>
                  <a:pt x="95" y="97"/>
                </a:cubicBezTo>
                <a:cubicBezTo>
                  <a:pt x="87" y="100"/>
                  <a:pt x="80" y="97"/>
                  <a:pt x="71" y="99"/>
                </a:cubicBezTo>
                <a:cubicBezTo>
                  <a:pt x="67" y="88"/>
                  <a:pt x="70" y="74"/>
                  <a:pt x="72" y="59"/>
                </a:cubicBezTo>
                <a:cubicBezTo>
                  <a:pt x="80" y="61"/>
                  <a:pt x="91" y="60"/>
                  <a:pt x="99" y="62"/>
                </a:cubicBezTo>
                <a:cubicBezTo>
                  <a:pt x="98" y="67"/>
                  <a:pt x="99" y="74"/>
                  <a:pt x="95" y="76"/>
                </a:cubicBezTo>
                <a:close/>
                <a:moveTo>
                  <a:pt x="95" y="50"/>
                </a:moveTo>
                <a:cubicBezTo>
                  <a:pt x="90" y="50"/>
                  <a:pt x="82" y="48"/>
                  <a:pt x="76" y="49"/>
                </a:cubicBezTo>
                <a:cubicBezTo>
                  <a:pt x="80" y="34"/>
                  <a:pt x="85" y="20"/>
                  <a:pt x="99" y="15"/>
                </a:cubicBezTo>
                <a:cubicBezTo>
                  <a:pt x="97" y="32"/>
                  <a:pt x="93" y="34"/>
                  <a:pt x="95" y="50"/>
                </a:cubicBezTo>
                <a:close/>
                <a:moveTo>
                  <a:pt x="169" y="40"/>
                </a:moveTo>
                <a:cubicBezTo>
                  <a:pt x="164" y="46"/>
                  <a:pt x="153" y="43"/>
                  <a:pt x="151" y="45"/>
                </a:cubicBezTo>
                <a:cubicBezTo>
                  <a:pt x="150" y="41"/>
                  <a:pt x="147" y="45"/>
                  <a:pt x="141" y="44"/>
                </a:cubicBezTo>
                <a:cubicBezTo>
                  <a:pt x="139" y="33"/>
                  <a:pt x="133" y="27"/>
                  <a:pt x="129" y="17"/>
                </a:cubicBezTo>
                <a:cubicBezTo>
                  <a:pt x="145" y="22"/>
                  <a:pt x="158" y="31"/>
                  <a:pt x="169" y="40"/>
                </a:cubicBezTo>
                <a:close/>
                <a:moveTo>
                  <a:pt x="111" y="15"/>
                </a:moveTo>
                <a:cubicBezTo>
                  <a:pt x="121" y="24"/>
                  <a:pt x="128" y="36"/>
                  <a:pt x="132" y="51"/>
                </a:cubicBezTo>
                <a:cubicBezTo>
                  <a:pt x="121" y="53"/>
                  <a:pt x="117" y="48"/>
                  <a:pt x="111" y="47"/>
                </a:cubicBezTo>
                <a:cubicBezTo>
                  <a:pt x="111" y="37"/>
                  <a:pt x="108" y="25"/>
                  <a:pt x="111" y="15"/>
                </a:cubicBezTo>
                <a:close/>
                <a:moveTo>
                  <a:pt x="111" y="63"/>
                </a:moveTo>
                <a:cubicBezTo>
                  <a:pt x="121" y="64"/>
                  <a:pt x="123" y="62"/>
                  <a:pt x="132" y="62"/>
                </a:cubicBezTo>
                <a:cubicBezTo>
                  <a:pt x="135" y="77"/>
                  <a:pt x="138" y="84"/>
                  <a:pt x="138" y="100"/>
                </a:cubicBezTo>
                <a:cubicBezTo>
                  <a:pt x="129" y="102"/>
                  <a:pt x="117" y="101"/>
                  <a:pt x="107" y="101"/>
                </a:cubicBezTo>
                <a:cubicBezTo>
                  <a:pt x="109" y="80"/>
                  <a:pt x="113" y="82"/>
                  <a:pt x="111" y="63"/>
                </a:cubicBezTo>
                <a:close/>
                <a:moveTo>
                  <a:pt x="111" y="112"/>
                </a:moveTo>
                <a:cubicBezTo>
                  <a:pt x="121" y="112"/>
                  <a:pt x="124" y="111"/>
                  <a:pt x="136" y="111"/>
                </a:cubicBezTo>
                <a:cubicBezTo>
                  <a:pt x="138" y="124"/>
                  <a:pt x="136" y="137"/>
                  <a:pt x="134" y="151"/>
                </a:cubicBezTo>
                <a:cubicBezTo>
                  <a:pt x="126" y="149"/>
                  <a:pt x="115" y="150"/>
                  <a:pt x="107" y="148"/>
                </a:cubicBezTo>
                <a:cubicBezTo>
                  <a:pt x="109" y="130"/>
                  <a:pt x="113" y="129"/>
                  <a:pt x="111" y="112"/>
                </a:cubicBezTo>
                <a:close/>
                <a:moveTo>
                  <a:pt x="107" y="196"/>
                </a:moveTo>
                <a:cubicBezTo>
                  <a:pt x="109" y="178"/>
                  <a:pt x="113" y="177"/>
                  <a:pt x="111" y="159"/>
                </a:cubicBezTo>
                <a:cubicBezTo>
                  <a:pt x="115" y="161"/>
                  <a:pt x="126" y="160"/>
                  <a:pt x="130" y="161"/>
                </a:cubicBezTo>
                <a:cubicBezTo>
                  <a:pt x="127" y="174"/>
                  <a:pt x="120" y="191"/>
                  <a:pt x="107" y="196"/>
                </a:cubicBezTo>
                <a:close/>
                <a:moveTo>
                  <a:pt x="124" y="194"/>
                </a:moveTo>
                <a:cubicBezTo>
                  <a:pt x="129" y="181"/>
                  <a:pt x="140" y="178"/>
                  <a:pt x="142" y="164"/>
                </a:cubicBezTo>
                <a:cubicBezTo>
                  <a:pt x="151" y="165"/>
                  <a:pt x="158" y="167"/>
                  <a:pt x="165" y="170"/>
                </a:cubicBezTo>
                <a:cubicBezTo>
                  <a:pt x="156" y="182"/>
                  <a:pt x="142" y="190"/>
                  <a:pt x="124" y="194"/>
                </a:cubicBezTo>
                <a:close/>
                <a:moveTo>
                  <a:pt x="175" y="159"/>
                </a:moveTo>
                <a:cubicBezTo>
                  <a:pt x="165" y="159"/>
                  <a:pt x="154" y="154"/>
                  <a:pt x="143" y="152"/>
                </a:cubicBezTo>
                <a:cubicBezTo>
                  <a:pt x="144" y="140"/>
                  <a:pt x="147" y="124"/>
                  <a:pt x="147" y="109"/>
                </a:cubicBezTo>
                <a:cubicBezTo>
                  <a:pt x="158" y="108"/>
                  <a:pt x="165" y="113"/>
                  <a:pt x="170" y="111"/>
                </a:cubicBezTo>
                <a:cubicBezTo>
                  <a:pt x="172" y="111"/>
                  <a:pt x="172" y="112"/>
                  <a:pt x="172" y="114"/>
                </a:cubicBezTo>
                <a:cubicBezTo>
                  <a:pt x="177" y="110"/>
                  <a:pt x="184" y="116"/>
                  <a:pt x="190" y="111"/>
                </a:cubicBezTo>
                <a:cubicBezTo>
                  <a:pt x="192" y="130"/>
                  <a:pt x="182" y="146"/>
                  <a:pt x="175" y="159"/>
                </a:cubicBezTo>
                <a:close/>
                <a:moveTo>
                  <a:pt x="148" y="101"/>
                </a:moveTo>
                <a:cubicBezTo>
                  <a:pt x="146" y="86"/>
                  <a:pt x="145" y="71"/>
                  <a:pt x="142" y="58"/>
                </a:cubicBezTo>
                <a:cubicBezTo>
                  <a:pt x="149" y="57"/>
                  <a:pt x="158" y="54"/>
                  <a:pt x="161" y="57"/>
                </a:cubicBezTo>
                <a:cubicBezTo>
                  <a:pt x="162" y="55"/>
                  <a:pt x="163" y="55"/>
                  <a:pt x="166" y="56"/>
                </a:cubicBezTo>
                <a:cubicBezTo>
                  <a:pt x="162" y="53"/>
                  <a:pt x="167" y="52"/>
                  <a:pt x="168" y="56"/>
                </a:cubicBezTo>
                <a:cubicBezTo>
                  <a:pt x="169" y="55"/>
                  <a:pt x="170" y="53"/>
                  <a:pt x="172" y="53"/>
                </a:cubicBezTo>
                <a:cubicBezTo>
                  <a:pt x="173" y="54"/>
                  <a:pt x="177" y="55"/>
                  <a:pt x="179" y="57"/>
                </a:cubicBezTo>
                <a:cubicBezTo>
                  <a:pt x="179" y="58"/>
                  <a:pt x="177" y="58"/>
                  <a:pt x="177" y="58"/>
                </a:cubicBezTo>
                <a:cubicBezTo>
                  <a:pt x="178" y="64"/>
                  <a:pt x="187" y="74"/>
                  <a:pt x="190" y="84"/>
                </a:cubicBezTo>
                <a:cubicBezTo>
                  <a:pt x="192" y="89"/>
                  <a:pt x="190" y="93"/>
                  <a:pt x="192" y="97"/>
                </a:cubicBezTo>
                <a:cubicBezTo>
                  <a:pt x="180" y="101"/>
                  <a:pt x="164" y="100"/>
                  <a:pt x="148" y="10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5" name="Group 90">
            <a:extLst>
              <a:ext uri="{FF2B5EF4-FFF2-40B4-BE49-F238E27FC236}">
                <a16:creationId xmlns:a16="http://schemas.microsoft.com/office/drawing/2014/main" id="{324AED9E-0ED8-40C9-BF56-3A532746BC2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93962" y="3010444"/>
            <a:ext cx="479029" cy="404398"/>
            <a:chOff x="3775" y="2090"/>
            <a:chExt cx="276" cy="233"/>
          </a:xfrm>
          <a:solidFill>
            <a:schemeClr val="tx1"/>
          </a:solidFill>
        </p:grpSpPr>
        <p:sp>
          <p:nvSpPr>
            <p:cNvPr id="97" name="Freeform 91">
              <a:extLst>
                <a:ext uri="{FF2B5EF4-FFF2-40B4-BE49-F238E27FC236}">
                  <a16:creationId xmlns:a16="http://schemas.microsoft.com/office/drawing/2014/main" id="{846D1AF5-6D63-4A7F-ACE6-046FA8C7F9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2" y="2120"/>
              <a:ext cx="58" cy="166"/>
            </a:xfrm>
            <a:custGeom>
              <a:avLst/>
              <a:gdLst>
                <a:gd name="T0" fmla="*/ 3 w 44"/>
                <a:gd name="T1" fmla="*/ 0 h 125"/>
                <a:gd name="T2" fmla="*/ 14 w 44"/>
                <a:gd name="T3" fmla="*/ 22 h 125"/>
                <a:gd name="T4" fmla="*/ 12 w 44"/>
                <a:gd name="T5" fmla="*/ 27 h 125"/>
                <a:gd name="T6" fmla="*/ 18 w 44"/>
                <a:gd name="T7" fmla="*/ 33 h 125"/>
                <a:gd name="T8" fmla="*/ 23 w 44"/>
                <a:gd name="T9" fmla="*/ 52 h 125"/>
                <a:gd name="T10" fmla="*/ 23 w 44"/>
                <a:gd name="T11" fmla="*/ 54 h 125"/>
                <a:gd name="T12" fmla="*/ 0 w 44"/>
                <a:gd name="T13" fmla="*/ 117 h 125"/>
                <a:gd name="T14" fmla="*/ 3 w 44"/>
                <a:gd name="T15" fmla="*/ 124 h 125"/>
                <a:gd name="T16" fmla="*/ 11 w 44"/>
                <a:gd name="T17" fmla="*/ 123 h 125"/>
                <a:gd name="T18" fmla="*/ 3 w 44"/>
                <a:gd name="T1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125">
                  <a:moveTo>
                    <a:pt x="3" y="0"/>
                  </a:moveTo>
                  <a:cubicBezTo>
                    <a:pt x="0" y="11"/>
                    <a:pt x="9" y="17"/>
                    <a:pt x="14" y="22"/>
                  </a:cubicBezTo>
                  <a:cubicBezTo>
                    <a:pt x="13" y="24"/>
                    <a:pt x="10" y="25"/>
                    <a:pt x="12" y="27"/>
                  </a:cubicBezTo>
                  <a:cubicBezTo>
                    <a:pt x="14" y="27"/>
                    <a:pt x="13" y="31"/>
                    <a:pt x="18" y="33"/>
                  </a:cubicBezTo>
                  <a:cubicBezTo>
                    <a:pt x="15" y="36"/>
                    <a:pt x="22" y="48"/>
                    <a:pt x="23" y="52"/>
                  </a:cubicBezTo>
                  <a:cubicBezTo>
                    <a:pt x="19" y="50"/>
                    <a:pt x="23" y="54"/>
                    <a:pt x="23" y="54"/>
                  </a:cubicBezTo>
                  <a:cubicBezTo>
                    <a:pt x="26" y="78"/>
                    <a:pt x="13" y="100"/>
                    <a:pt x="0" y="117"/>
                  </a:cubicBezTo>
                  <a:cubicBezTo>
                    <a:pt x="0" y="120"/>
                    <a:pt x="2" y="122"/>
                    <a:pt x="3" y="124"/>
                  </a:cubicBezTo>
                  <a:cubicBezTo>
                    <a:pt x="7" y="125"/>
                    <a:pt x="8" y="123"/>
                    <a:pt x="11" y="123"/>
                  </a:cubicBezTo>
                  <a:cubicBezTo>
                    <a:pt x="40" y="98"/>
                    <a:pt x="44" y="17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92">
              <a:extLst>
                <a:ext uri="{FF2B5EF4-FFF2-40B4-BE49-F238E27FC236}">
                  <a16:creationId xmlns:a16="http://schemas.microsoft.com/office/drawing/2014/main" id="{DF519F0C-7D07-4D3E-A948-1A6BA630A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2" y="2091"/>
              <a:ext cx="59" cy="232"/>
            </a:xfrm>
            <a:custGeom>
              <a:avLst/>
              <a:gdLst>
                <a:gd name="T0" fmla="*/ 29 w 44"/>
                <a:gd name="T1" fmla="*/ 27 h 175"/>
                <a:gd name="T2" fmla="*/ 3 w 44"/>
                <a:gd name="T3" fmla="*/ 0 h 175"/>
                <a:gd name="T4" fmla="*/ 2 w 44"/>
                <a:gd name="T5" fmla="*/ 2 h 175"/>
                <a:gd name="T6" fmla="*/ 16 w 44"/>
                <a:gd name="T7" fmla="*/ 29 h 175"/>
                <a:gd name="T8" fmla="*/ 20 w 44"/>
                <a:gd name="T9" fmla="*/ 31 h 175"/>
                <a:gd name="T10" fmla="*/ 16 w 44"/>
                <a:gd name="T11" fmla="*/ 31 h 175"/>
                <a:gd name="T12" fmla="*/ 26 w 44"/>
                <a:gd name="T13" fmla="*/ 44 h 175"/>
                <a:gd name="T14" fmla="*/ 33 w 44"/>
                <a:gd name="T15" fmla="*/ 72 h 175"/>
                <a:gd name="T16" fmla="*/ 30 w 44"/>
                <a:gd name="T17" fmla="*/ 71 h 175"/>
                <a:gd name="T18" fmla="*/ 27 w 44"/>
                <a:gd name="T19" fmla="*/ 119 h 175"/>
                <a:gd name="T20" fmla="*/ 7 w 44"/>
                <a:gd name="T21" fmla="*/ 154 h 175"/>
                <a:gd name="T22" fmla="*/ 4 w 44"/>
                <a:gd name="T23" fmla="*/ 154 h 175"/>
                <a:gd name="T24" fmla="*/ 0 w 44"/>
                <a:gd name="T25" fmla="*/ 162 h 175"/>
                <a:gd name="T26" fmla="*/ 17 w 44"/>
                <a:gd name="T27" fmla="*/ 161 h 175"/>
                <a:gd name="T28" fmla="*/ 44 w 44"/>
                <a:gd name="T29" fmla="*/ 89 h 175"/>
                <a:gd name="T30" fmla="*/ 44 w 44"/>
                <a:gd name="T31" fmla="*/ 80 h 175"/>
                <a:gd name="T32" fmla="*/ 29 w 44"/>
                <a:gd name="T33" fmla="*/ 2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" h="175">
                  <a:moveTo>
                    <a:pt x="29" y="27"/>
                  </a:moveTo>
                  <a:cubicBezTo>
                    <a:pt x="23" y="16"/>
                    <a:pt x="15" y="3"/>
                    <a:pt x="3" y="0"/>
                  </a:cubicBezTo>
                  <a:cubicBezTo>
                    <a:pt x="3" y="1"/>
                    <a:pt x="2" y="1"/>
                    <a:pt x="2" y="2"/>
                  </a:cubicBezTo>
                  <a:cubicBezTo>
                    <a:pt x="5" y="15"/>
                    <a:pt x="17" y="22"/>
                    <a:pt x="16" y="29"/>
                  </a:cubicBezTo>
                  <a:cubicBezTo>
                    <a:pt x="16" y="27"/>
                    <a:pt x="19" y="30"/>
                    <a:pt x="20" y="31"/>
                  </a:cubicBezTo>
                  <a:cubicBezTo>
                    <a:pt x="18" y="32"/>
                    <a:pt x="16" y="28"/>
                    <a:pt x="16" y="31"/>
                  </a:cubicBezTo>
                  <a:cubicBezTo>
                    <a:pt x="20" y="35"/>
                    <a:pt x="20" y="40"/>
                    <a:pt x="26" y="44"/>
                  </a:cubicBezTo>
                  <a:cubicBezTo>
                    <a:pt x="24" y="52"/>
                    <a:pt x="29" y="66"/>
                    <a:pt x="33" y="72"/>
                  </a:cubicBezTo>
                  <a:cubicBezTo>
                    <a:pt x="32" y="72"/>
                    <a:pt x="32" y="71"/>
                    <a:pt x="30" y="71"/>
                  </a:cubicBezTo>
                  <a:cubicBezTo>
                    <a:pt x="34" y="87"/>
                    <a:pt x="29" y="101"/>
                    <a:pt x="27" y="119"/>
                  </a:cubicBezTo>
                  <a:cubicBezTo>
                    <a:pt x="22" y="127"/>
                    <a:pt x="15" y="144"/>
                    <a:pt x="7" y="154"/>
                  </a:cubicBezTo>
                  <a:cubicBezTo>
                    <a:pt x="7" y="154"/>
                    <a:pt x="5" y="153"/>
                    <a:pt x="4" y="154"/>
                  </a:cubicBezTo>
                  <a:cubicBezTo>
                    <a:pt x="3" y="155"/>
                    <a:pt x="0" y="161"/>
                    <a:pt x="0" y="162"/>
                  </a:cubicBezTo>
                  <a:cubicBezTo>
                    <a:pt x="0" y="175"/>
                    <a:pt x="12" y="167"/>
                    <a:pt x="17" y="161"/>
                  </a:cubicBezTo>
                  <a:cubicBezTo>
                    <a:pt x="33" y="143"/>
                    <a:pt x="40" y="115"/>
                    <a:pt x="44" y="89"/>
                  </a:cubicBezTo>
                  <a:cubicBezTo>
                    <a:pt x="44" y="86"/>
                    <a:pt x="44" y="83"/>
                    <a:pt x="44" y="80"/>
                  </a:cubicBezTo>
                  <a:cubicBezTo>
                    <a:pt x="42" y="59"/>
                    <a:pt x="37" y="41"/>
                    <a:pt x="29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93">
              <a:extLst>
                <a:ext uri="{FF2B5EF4-FFF2-40B4-BE49-F238E27FC236}">
                  <a16:creationId xmlns:a16="http://schemas.microsoft.com/office/drawing/2014/main" id="{D7712B22-1B82-46A1-BDDD-FDCEEBEA22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5" y="2090"/>
              <a:ext cx="142" cy="223"/>
            </a:xfrm>
            <a:custGeom>
              <a:avLst/>
              <a:gdLst>
                <a:gd name="T0" fmla="*/ 103 w 107"/>
                <a:gd name="T1" fmla="*/ 0 h 169"/>
                <a:gd name="T2" fmla="*/ 76 w 107"/>
                <a:gd name="T3" fmla="*/ 24 h 169"/>
                <a:gd name="T4" fmla="*/ 75 w 107"/>
                <a:gd name="T5" fmla="*/ 22 h 169"/>
                <a:gd name="T6" fmla="*/ 61 w 107"/>
                <a:gd name="T7" fmla="*/ 36 h 169"/>
                <a:gd name="T8" fmla="*/ 59 w 107"/>
                <a:gd name="T9" fmla="*/ 43 h 169"/>
                <a:gd name="T10" fmla="*/ 57 w 107"/>
                <a:gd name="T11" fmla="*/ 41 h 169"/>
                <a:gd name="T12" fmla="*/ 54 w 107"/>
                <a:gd name="T13" fmla="*/ 50 h 169"/>
                <a:gd name="T14" fmla="*/ 52 w 107"/>
                <a:gd name="T15" fmla="*/ 48 h 169"/>
                <a:gd name="T16" fmla="*/ 23 w 107"/>
                <a:gd name="T17" fmla="*/ 56 h 169"/>
                <a:gd name="T18" fmla="*/ 23 w 107"/>
                <a:gd name="T19" fmla="*/ 52 h 169"/>
                <a:gd name="T20" fmla="*/ 5 w 107"/>
                <a:gd name="T21" fmla="*/ 59 h 169"/>
                <a:gd name="T22" fmla="*/ 5 w 107"/>
                <a:gd name="T23" fmla="*/ 95 h 169"/>
                <a:gd name="T24" fmla="*/ 13 w 107"/>
                <a:gd name="T25" fmla="*/ 131 h 169"/>
                <a:gd name="T26" fmla="*/ 49 w 107"/>
                <a:gd name="T27" fmla="*/ 131 h 169"/>
                <a:gd name="T28" fmla="*/ 101 w 107"/>
                <a:gd name="T29" fmla="*/ 169 h 169"/>
                <a:gd name="T30" fmla="*/ 106 w 107"/>
                <a:gd name="T31" fmla="*/ 146 h 169"/>
                <a:gd name="T32" fmla="*/ 103 w 107"/>
                <a:gd name="T33" fmla="*/ 0 h 169"/>
                <a:gd name="T34" fmla="*/ 68 w 107"/>
                <a:gd name="T35" fmla="*/ 130 h 169"/>
                <a:gd name="T36" fmla="*/ 58 w 107"/>
                <a:gd name="T37" fmla="*/ 122 h 169"/>
                <a:gd name="T38" fmla="*/ 59 w 107"/>
                <a:gd name="T39" fmla="*/ 117 h 169"/>
                <a:gd name="T40" fmla="*/ 53 w 107"/>
                <a:gd name="T41" fmla="*/ 115 h 169"/>
                <a:gd name="T42" fmla="*/ 49 w 107"/>
                <a:gd name="T43" fmla="*/ 118 h 169"/>
                <a:gd name="T44" fmla="*/ 50 w 107"/>
                <a:gd name="T45" fmla="*/ 115 h 169"/>
                <a:gd name="T46" fmla="*/ 43 w 107"/>
                <a:gd name="T47" fmla="*/ 118 h 169"/>
                <a:gd name="T48" fmla="*/ 42 w 107"/>
                <a:gd name="T49" fmla="*/ 115 h 169"/>
                <a:gd name="T50" fmla="*/ 20 w 107"/>
                <a:gd name="T51" fmla="*/ 115 h 169"/>
                <a:gd name="T52" fmla="*/ 20 w 107"/>
                <a:gd name="T53" fmla="*/ 66 h 169"/>
                <a:gd name="T54" fmla="*/ 52 w 107"/>
                <a:gd name="T55" fmla="*/ 67 h 169"/>
                <a:gd name="T56" fmla="*/ 95 w 107"/>
                <a:gd name="T57" fmla="*/ 17 h 169"/>
                <a:gd name="T58" fmla="*/ 97 w 107"/>
                <a:gd name="T59" fmla="*/ 155 h 169"/>
                <a:gd name="T60" fmla="*/ 68 w 107"/>
                <a:gd name="T61" fmla="*/ 13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7" h="169">
                  <a:moveTo>
                    <a:pt x="103" y="0"/>
                  </a:moveTo>
                  <a:cubicBezTo>
                    <a:pt x="90" y="4"/>
                    <a:pt x="85" y="16"/>
                    <a:pt x="76" y="24"/>
                  </a:cubicBezTo>
                  <a:cubicBezTo>
                    <a:pt x="74" y="24"/>
                    <a:pt x="77" y="22"/>
                    <a:pt x="75" y="22"/>
                  </a:cubicBezTo>
                  <a:cubicBezTo>
                    <a:pt x="72" y="29"/>
                    <a:pt x="68" y="36"/>
                    <a:pt x="61" y="36"/>
                  </a:cubicBezTo>
                  <a:cubicBezTo>
                    <a:pt x="59" y="39"/>
                    <a:pt x="62" y="41"/>
                    <a:pt x="59" y="43"/>
                  </a:cubicBezTo>
                  <a:cubicBezTo>
                    <a:pt x="59" y="42"/>
                    <a:pt x="59" y="41"/>
                    <a:pt x="57" y="41"/>
                  </a:cubicBezTo>
                  <a:cubicBezTo>
                    <a:pt x="58" y="46"/>
                    <a:pt x="53" y="45"/>
                    <a:pt x="54" y="50"/>
                  </a:cubicBezTo>
                  <a:cubicBezTo>
                    <a:pt x="53" y="50"/>
                    <a:pt x="53" y="48"/>
                    <a:pt x="52" y="48"/>
                  </a:cubicBezTo>
                  <a:cubicBezTo>
                    <a:pt x="46" y="57"/>
                    <a:pt x="32" y="47"/>
                    <a:pt x="23" y="56"/>
                  </a:cubicBezTo>
                  <a:cubicBezTo>
                    <a:pt x="22" y="54"/>
                    <a:pt x="24" y="54"/>
                    <a:pt x="23" y="52"/>
                  </a:cubicBezTo>
                  <a:cubicBezTo>
                    <a:pt x="17" y="53"/>
                    <a:pt x="7" y="51"/>
                    <a:pt x="5" y="59"/>
                  </a:cubicBezTo>
                  <a:cubicBezTo>
                    <a:pt x="5" y="71"/>
                    <a:pt x="5" y="83"/>
                    <a:pt x="5" y="95"/>
                  </a:cubicBezTo>
                  <a:cubicBezTo>
                    <a:pt x="10" y="104"/>
                    <a:pt x="0" y="127"/>
                    <a:pt x="13" y="131"/>
                  </a:cubicBezTo>
                  <a:cubicBezTo>
                    <a:pt x="23" y="131"/>
                    <a:pt x="38" y="130"/>
                    <a:pt x="49" y="131"/>
                  </a:cubicBezTo>
                  <a:cubicBezTo>
                    <a:pt x="69" y="144"/>
                    <a:pt x="82" y="159"/>
                    <a:pt x="101" y="169"/>
                  </a:cubicBezTo>
                  <a:cubicBezTo>
                    <a:pt x="107" y="165"/>
                    <a:pt x="106" y="154"/>
                    <a:pt x="106" y="146"/>
                  </a:cubicBezTo>
                  <a:cubicBezTo>
                    <a:pt x="105" y="103"/>
                    <a:pt x="107" y="46"/>
                    <a:pt x="103" y="0"/>
                  </a:cubicBezTo>
                  <a:close/>
                  <a:moveTo>
                    <a:pt x="68" y="130"/>
                  </a:moveTo>
                  <a:cubicBezTo>
                    <a:pt x="73" y="127"/>
                    <a:pt x="61" y="125"/>
                    <a:pt x="58" y="122"/>
                  </a:cubicBezTo>
                  <a:cubicBezTo>
                    <a:pt x="59" y="123"/>
                    <a:pt x="60" y="118"/>
                    <a:pt x="59" y="117"/>
                  </a:cubicBezTo>
                  <a:cubicBezTo>
                    <a:pt x="58" y="116"/>
                    <a:pt x="54" y="116"/>
                    <a:pt x="53" y="115"/>
                  </a:cubicBezTo>
                  <a:cubicBezTo>
                    <a:pt x="51" y="116"/>
                    <a:pt x="52" y="119"/>
                    <a:pt x="49" y="118"/>
                  </a:cubicBezTo>
                  <a:cubicBezTo>
                    <a:pt x="50" y="116"/>
                    <a:pt x="52" y="117"/>
                    <a:pt x="50" y="115"/>
                  </a:cubicBezTo>
                  <a:cubicBezTo>
                    <a:pt x="47" y="117"/>
                    <a:pt x="47" y="116"/>
                    <a:pt x="43" y="118"/>
                  </a:cubicBezTo>
                  <a:cubicBezTo>
                    <a:pt x="45" y="116"/>
                    <a:pt x="42" y="117"/>
                    <a:pt x="42" y="115"/>
                  </a:cubicBezTo>
                  <a:cubicBezTo>
                    <a:pt x="39" y="116"/>
                    <a:pt x="27" y="116"/>
                    <a:pt x="20" y="115"/>
                  </a:cubicBezTo>
                  <a:cubicBezTo>
                    <a:pt x="22" y="97"/>
                    <a:pt x="20" y="78"/>
                    <a:pt x="20" y="66"/>
                  </a:cubicBezTo>
                  <a:cubicBezTo>
                    <a:pt x="28" y="67"/>
                    <a:pt x="43" y="66"/>
                    <a:pt x="52" y="67"/>
                  </a:cubicBezTo>
                  <a:cubicBezTo>
                    <a:pt x="70" y="54"/>
                    <a:pt x="82" y="36"/>
                    <a:pt x="95" y="17"/>
                  </a:cubicBezTo>
                  <a:cubicBezTo>
                    <a:pt x="99" y="62"/>
                    <a:pt x="96" y="107"/>
                    <a:pt x="97" y="155"/>
                  </a:cubicBezTo>
                  <a:cubicBezTo>
                    <a:pt x="85" y="148"/>
                    <a:pt x="79" y="136"/>
                    <a:pt x="68" y="1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94">
              <a:extLst>
                <a:ext uri="{FF2B5EF4-FFF2-40B4-BE49-F238E27FC236}">
                  <a16:creationId xmlns:a16="http://schemas.microsoft.com/office/drawing/2014/main" id="{F5871E45-5043-4353-8B25-0AF6835B6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2151"/>
              <a:ext cx="41" cy="103"/>
            </a:xfrm>
            <a:custGeom>
              <a:avLst/>
              <a:gdLst>
                <a:gd name="T0" fmla="*/ 4 w 31"/>
                <a:gd name="T1" fmla="*/ 0 h 78"/>
                <a:gd name="T2" fmla="*/ 2 w 31"/>
                <a:gd name="T3" fmla="*/ 1 h 78"/>
                <a:gd name="T4" fmla="*/ 11 w 31"/>
                <a:gd name="T5" fmla="*/ 24 h 78"/>
                <a:gd name="T6" fmla="*/ 13 w 31"/>
                <a:gd name="T7" fmla="*/ 44 h 78"/>
                <a:gd name="T8" fmla="*/ 0 w 31"/>
                <a:gd name="T9" fmla="*/ 75 h 78"/>
                <a:gd name="T10" fmla="*/ 2 w 31"/>
                <a:gd name="T11" fmla="*/ 78 h 78"/>
                <a:gd name="T12" fmla="*/ 9 w 31"/>
                <a:gd name="T13" fmla="*/ 78 h 78"/>
                <a:gd name="T14" fmla="*/ 4 w 31"/>
                <a:gd name="T1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78">
                  <a:moveTo>
                    <a:pt x="4" y="0"/>
                  </a:moveTo>
                  <a:cubicBezTo>
                    <a:pt x="4" y="1"/>
                    <a:pt x="4" y="1"/>
                    <a:pt x="2" y="1"/>
                  </a:cubicBezTo>
                  <a:cubicBezTo>
                    <a:pt x="3" y="12"/>
                    <a:pt x="7" y="21"/>
                    <a:pt x="11" y="24"/>
                  </a:cubicBezTo>
                  <a:cubicBezTo>
                    <a:pt x="9" y="31"/>
                    <a:pt x="14" y="36"/>
                    <a:pt x="13" y="44"/>
                  </a:cubicBezTo>
                  <a:cubicBezTo>
                    <a:pt x="12" y="56"/>
                    <a:pt x="1" y="63"/>
                    <a:pt x="0" y="75"/>
                  </a:cubicBezTo>
                  <a:cubicBezTo>
                    <a:pt x="0" y="76"/>
                    <a:pt x="3" y="75"/>
                    <a:pt x="2" y="78"/>
                  </a:cubicBezTo>
                  <a:cubicBezTo>
                    <a:pt x="5" y="78"/>
                    <a:pt x="7" y="78"/>
                    <a:pt x="9" y="78"/>
                  </a:cubicBezTo>
                  <a:cubicBezTo>
                    <a:pt x="29" y="63"/>
                    <a:pt x="31" y="1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" name="Group 97">
            <a:extLst>
              <a:ext uri="{FF2B5EF4-FFF2-40B4-BE49-F238E27FC236}">
                <a16:creationId xmlns:a16="http://schemas.microsoft.com/office/drawing/2014/main" id="{D8631E4A-5BAE-472F-8206-E7E3495E68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691593" y="2965046"/>
            <a:ext cx="525463" cy="477838"/>
            <a:chOff x="3771" y="2047"/>
            <a:chExt cx="331" cy="301"/>
          </a:xfrm>
          <a:solidFill>
            <a:schemeClr val="tx1"/>
          </a:solidFill>
        </p:grpSpPr>
        <p:sp>
          <p:nvSpPr>
            <p:cNvPr id="104" name="Freeform 98">
              <a:extLst>
                <a:ext uri="{FF2B5EF4-FFF2-40B4-BE49-F238E27FC236}">
                  <a16:creationId xmlns:a16="http://schemas.microsoft.com/office/drawing/2014/main" id="{A1E22B57-527D-4A03-ADB7-940E3C13B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6" y="2090"/>
              <a:ext cx="72" cy="173"/>
            </a:xfrm>
            <a:custGeom>
              <a:avLst/>
              <a:gdLst>
                <a:gd name="T0" fmla="*/ 50 w 54"/>
                <a:gd name="T1" fmla="*/ 0 h 131"/>
                <a:gd name="T2" fmla="*/ 39 w 54"/>
                <a:gd name="T3" fmla="*/ 33 h 131"/>
                <a:gd name="T4" fmla="*/ 39 w 54"/>
                <a:gd name="T5" fmla="*/ 37 h 131"/>
                <a:gd name="T6" fmla="*/ 39 w 54"/>
                <a:gd name="T7" fmla="*/ 48 h 131"/>
                <a:gd name="T8" fmla="*/ 40 w 54"/>
                <a:gd name="T9" fmla="*/ 60 h 131"/>
                <a:gd name="T10" fmla="*/ 40 w 54"/>
                <a:gd name="T11" fmla="*/ 64 h 131"/>
                <a:gd name="T12" fmla="*/ 41 w 54"/>
                <a:gd name="T13" fmla="*/ 81 h 131"/>
                <a:gd name="T14" fmla="*/ 27 w 54"/>
                <a:gd name="T15" fmla="*/ 96 h 131"/>
                <a:gd name="T16" fmla="*/ 2 w 54"/>
                <a:gd name="T17" fmla="*/ 129 h 131"/>
                <a:gd name="T18" fmla="*/ 10 w 54"/>
                <a:gd name="T19" fmla="*/ 131 h 131"/>
                <a:gd name="T20" fmla="*/ 20 w 54"/>
                <a:gd name="T21" fmla="*/ 123 h 131"/>
                <a:gd name="T22" fmla="*/ 52 w 54"/>
                <a:gd name="T23" fmla="*/ 85 h 131"/>
                <a:gd name="T24" fmla="*/ 50 w 54"/>
                <a:gd name="T2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131">
                  <a:moveTo>
                    <a:pt x="50" y="0"/>
                  </a:moveTo>
                  <a:cubicBezTo>
                    <a:pt x="34" y="3"/>
                    <a:pt x="48" y="26"/>
                    <a:pt x="39" y="33"/>
                  </a:cubicBezTo>
                  <a:cubicBezTo>
                    <a:pt x="40" y="37"/>
                    <a:pt x="43" y="36"/>
                    <a:pt x="39" y="37"/>
                  </a:cubicBezTo>
                  <a:cubicBezTo>
                    <a:pt x="44" y="40"/>
                    <a:pt x="39" y="45"/>
                    <a:pt x="39" y="48"/>
                  </a:cubicBezTo>
                  <a:cubicBezTo>
                    <a:pt x="39" y="51"/>
                    <a:pt x="39" y="58"/>
                    <a:pt x="40" y="60"/>
                  </a:cubicBezTo>
                  <a:cubicBezTo>
                    <a:pt x="40" y="63"/>
                    <a:pt x="45" y="66"/>
                    <a:pt x="40" y="64"/>
                  </a:cubicBezTo>
                  <a:cubicBezTo>
                    <a:pt x="40" y="69"/>
                    <a:pt x="40" y="74"/>
                    <a:pt x="41" y="81"/>
                  </a:cubicBezTo>
                  <a:cubicBezTo>
                    <a:pt x="36" y="84"/>
                    <a:pt x="32" y="90"/>
                    <a:pt x="27" y="96"/>
                  </a:cubicBezTo>
                  <a:cubicBezTo>
                    <a:pt x="19" y="105"/>
                    <a:pt x="0" y="116"/>
                    <a:pt x="2" y="129"/>
                  </a:cubicBezTo>
                  <a:cubicBezTo>
                    <a:pt x="5" y="130"/>
                    <a:pt x="7" y="131"/>
                    <a:pt x="10" y="131"/>
                  </a:cubicBezTo>
                  <a:cubicBezTo>
                    <a:pt x="10" y="130"/>
                    <a:pt x="18" y="124"/>
                    <a:pt x="20" y="123"/>
                  </a:cubicBezTo>
                  <a:cubicBezTo>
                    <a:pt x="32" y="111"/>
                    <a:pt x="41" y="96"/>
                    <a:pt x="52" y="85"/>
                  </a:cubicBezTo>
                  <a:cubicBezTo>
                    <a:pt x="52" y="57"/>
                    <a:pt x="54" y="28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99">
              <a:extLst>
                <a:ext uri="{FF2B5EF4-FFF2-40B4-BE49-F238E27FC236}">
                  <a16:creationId xmlns:a16="http://schemas.microsoft.com/office/drawing/2014/main" id="{3760982F-F964-49B6-80F5-1020F9F3FA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1" y="2047"/>
              <a:ext cx="331" cy="301"/>
            </a:xfrm>
            <a:custGeom>
              <a:avLst/>
              <a:gdLst>
                <a:gd name="T0" fmla="*/ 98 w 250"/>
                <a:gd name="T1" fmla="*/ 8 h 227"/>
                <a:gd name="T2" fmla="*/ 79 w 250"/>
                <a:gd name="T3" fmla="*/ 11 h 227"/>
                <a:gd name="T4" fmla="*/ 58 w 250"/>
                <a:gd name="T5" fmla="*/ 19 h 227"/>
                <a:gd name="T6" fmla="*/ 43 w 250"/>
                <a:gd name="T7" fmla="*/ 32 h 227"/>
                <a:gd name="T8" fmla="*/ 48 w 250"/>
                <a:gd name="T9" fmla="*/ 24 h 227"/>
                <a:gd name="T10" fmla="*/ 31 w 250"/>
                <a:gd name="T11" fmla="*/ 43 h 227"/>
                <a:gd name="T12" fmla="*/ 30 w 250"/>
                <a:gd name="T13" fmla="*/ 40 h 227"/>
                <a:gd name="T14" fmla="*/ 24 w 250"/>
                <a:gd name="T15" fmla="*/ 51 h 227"/>
                <a:gd name="T16" fmla="*/ 11 w 250"/>
                <a:gd name="T17" fmla="*/ 66 h 227"/>
                <a:gd name="T18" fmla="*/ 4 w 250"/>
                <a:gd name="T19" fmla="*/ 100 h 227"/>
                <a:gd name="T20" fmla="*/ 2 w 250"/>
                <a:gd name="T21" fmla="*/ 97 h 227"/>
                <a:gd name="T22" fmla="*/ 1 w 250"/>
                <a:gd name="T23" fmla="*/ 107 h 227"/>
                <a:gd name="T24" fmla="*/ 0 w 250"/>
                <a:gd name="T25" fmla="*/ 107 h 227"/>
                <a:gd name="T26" fmla="*/ 0 w 250"/>
                <a:gd name="T27" fmla="*/ 122 h 227"/>
                <a:gd name="T28" fmla="*/ 104 w 250"/>
                <a:gd name="T29" fmla="*/ 227 h 227"/>
                <a:gd name="T30" fmla="*/ 120 w 250"/>
                <a:gd name="T31" fmla="*/ 227 h 227"/>
                <a:gd name="T32" fmla="*/ 203 w 250"/>
                <a:gd name="T33" fmla="*/ 178 h 227"/>
                <a:gd name="T34" fmla="*/ 98 w 250"/>
                <a:gd name="T35" fmla="*/ 8 h 227"/>
                <a:gd name="T36" fmla="*/ 93 w 250"/>
                <a:gd name="T37" fmla="*/ 214 h 227"/>
                <a:gd name="T38" fmla="*/ 66 w 250"/>
                <a:gd name="T39" fmla="*/ 204 h 227"/>
                <a:gd name="T40" fmla="*/ 65 w 250"/>
                <a:gd name="T41" fmla="*/ 199 h 227"/>
                <a:gd name="T42" fmla="*/ 52 w 250"/>
                <a:gd name="T43" fmla="*/ 189 h 227"/>
                <a:gd name="T44" fmla="*/ 51 w 250"/>
                <a:gd name="T45" fmla="*/ 193 h 227"/>
                <a:gd name="T46" fmla="*/ 49 w 250"/>
                <a:gd name="T47" fmla="*/ 187 h 227"/>
                <a:gd name="T48" fmla="*/ 39 w 250"/>
                <a:gd name="T49" fmla="*/ 182 h 227"/>
                <a:gd name="T50" fmla="*/ 42 w 250"/>
                <a:gd name="T51" fmla="*/ 182 h 227"/>
                <a:gd name="T52" fmla="*/ 33 w 250"/>
                <a:gd name="T53" fmla="*/ 175 h 227"/>
                <a:gd name="T54" fmla="*/ 23 w 250"/>
                <a:gd name="T55" fmla="*/ 154 h 227"/>
                <a:gd name="T56" fmla="*/ 15 w 250"/>
                <a:gd name="T57" fmla="*/ 130 h 227"/>
                <a:gd name="T58" fmla="*/ 15 w 250"/>
                <a:gd name="T59" fmla="*/ 106 h 227"/>
                <a:gd name="T60" fmla="*/ 35 w 250"/>
                <a:gd name="T61" fmla="*/ 55 h 227"/>
                <a:gd name="T62" fmla="*/ 58 w 250"/>
                <a:gd name="T63" fmla="*/ 34 h 227"/>
                <a:gd name="T64" fmla="*/ 90 w 250"/>
                <a:gd name="T65" fmla="*/ 19 h 227"/>
                <a:gd name="T66" fmla="*/ 190 w 250"/>
                <a:gd name="T67" fmla="*/ 53 h 227"/>
                <a:gd name="T68" fmla="*/ 210 w 250"/>
                <a:gd name="T69" fmla="*/ 135 h 227"/>
                <a:gd name="T70" fmla="*/ 93 w 250"/>
                <a:gd name="T71" fmla="*/ 21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0" h="227">
                  <a:moveTo>
                    <a:pt x="98" y="8"/>
                  </a:moveTo>
                  <a:cubicBezTo>
                    <a:pt x="92" y="8"/>
                    <a:pt x="84" y="9"/>
                    <a:pt x="79" y="11"/>
                  </a:cubicBezTo>
                  <a:cubicBezTo>
                    <a:pt x="71" y="13"/>
                    <a:pt x="65" y="19"/>
                    <a:pt x="58" y="19"/>
                  </a:cubicBezTo>
                  <a:cubicBezTo>
                    <a:pt x="55" y="24"/>
                    <a:pt x="47" y="23"/>
                    <a:pt x="43" y="32"/>
                  </a:cubicBezTo>
                  <a:cubicBezTo>
                    <a:pt x="40" y="28"/>
                    <a:pt x="47" y="27"/>
                    <a:pt x="48" y="24"/>
                  </a:cubicBezTo>
                  <a:cubicBezTo>
                    <a:pt x="40" y="32"/>
                    <a:pt x="32" y="33"/>
                    <a:pt x="31" y="43"/>
                  </a:cubicBezTo>
                  <a:cubicBezTo>
                    <a:pt x="27" y="42"/>
                    <a:pt x="33" y="39"/>
                    <a:pt x="30" y="40"/>
                  </a:cubicBezTo>
                  <a:cubicBezTo>
                    <a:pt x="28" y="44"/>
                    <a:pt x="23" y="44"/>
                    <a:pt x="24" y="51"/>
                  </a:cubicBezTo>
                  <a:cubicBezTo>
                    <a:pt x="17" y="49"/>
                    <a:pt x="17" y="63"/>
                    <a:pt x="11" y="66"/>
                  </a:cubicBezTo>
                  <a:cubicBezTo>
                    <a:pt x="8" y="79"/>
                    <a:pt x="1" y="87"/>
                    <a:pt x="4" y="100"/>
                  </a:cubicBezTo>
                  <a:cubicBezTo>
                    <a:pt x="3" y="100"/>
                    <a:pt x="4" y="97"/>
                    <a:pt x="2" y="97"/>
                  </a:cubicBezTo>
                  <a:cubicBezTo>
                    <a:pt x="0" y="100"/>
                    <a:pt x="3" y="105"/>
                    <a:pt x="1" y="107"/>
                  </a:cubicBezTo>
                  <a:cubicBezTo>
                    <a:pt x="1" y="107"/>
                    <a:pt x="0" y="107"/>
                    <a:pt x="0" y="107"/>
                  </a:cubicBezTo>
                  <a:cubicBezTo>
                    <a:pt x="0" y="112"/>
                    <a:pt x="0" y="117"/>
                    <a:pt x="0" y="122"/>
                  </a:cubicBezTo>
                  <a:cubicBezTo>
                    <a:pt x="9" y="182"/>
                    <a:pt x="43" y="217"/>
                    <a:pt x="104" y="227"/>
                  </a:cubicBezTo>
                  <a:cubicBezTo>
                    <a:pt x="109" y="227"/>
                    <a:pt x="115" y="227"/>
                    <a:pt x="120" y="227"/>
                  </a:cubicBezTo>
                  <a:cubicBezTo>
                    <a:pt x="153" y="225"/>
                    <a:pt x="184" y="203"/>
                    <a:pt x="203" y="178"/>
                  </a:cubicBezTo>
                  <a:cubicBezTo>
                    <a:pt x="250" y="102"/>
                    <a:pt x="197" y="0"/>
                    <a:pt x="98" y="8"/>
                  </a:cubicBezTo>
                  <a:close/>
                  <a:moveTo>
                    <a:pt x="93" y="214"/>
                  </a:moveTo>
                  <a:cubicBezTo>
                    <a:pt x="84" y="210"/>
                    <a:pt x="77" y="207"/>
                    <a:pt x="66" y="204"/>
                  </a:cubicBezTo>
                  <a:cubicBezTo>
                    <a:pt x="67" y="201"/>
                    <a:pt x="65" y="201"/>
                    <a:pt x="65" y="199"/>
                  </a:cubicBezTo>
                  <a:cubicBezTo>
                    <a:pt x="60" y="204"/>
                    <a:pt x="56" y="193"/>
                    <a:pt x="52" y="189"/>
                  </a:cubicBezTo>
                  <a:cubicBezTo>
                    <a:pt x="48" y="191"/>
                    <a:pt x="54" y="191"/>
                    <a:pt x="51" y="193"/>
                  </a:cubicBezTo>
                  <a:cubicBezTo>
                    <a:pt x="48" y="193"/>
                    <a:pt x="48" y="188"/>
                    <a:pt x="49" y="187"/>
                  </a:cubicBezTo>
                  <a:cubicBezTo>
                    <a:pt x="46" y="183"/>
                    <a:pt x="43" y="185"/>
                    <a:pt x="39" y="182"/>
                  </a:cubicBezTo>
                  <a:cubicBezTo>
                    <a:pt x="40" y="180"/>
                    <a:pt x="41" y="182"/>
                    <a:pt x="42" y="182"/>
                  </a:cubicBezTo>
                  <a:cubicBezTo>
                    <a:pt x="39" y="179"/>
                    <a:pt x="39" y="176"/>
                    <a:pt x="33" y="175"/>
                  </a:cubicBezTo>
                  <a:cubicBezTo>
                    <a:pt x="34" y="167"/>
                    <a:pt x="28" y="162"/>
                    <a:pt x="23" y="154"/>
                  </a:cubicBezTo>
                  <a:cubicBezTo>
                    <a:pt x="19" y="147"/>
                    <a:pt x="20" y="139"/>
                    <a:pt x="15" y="130"/>
                  </a:cubicBezTo>
                  <a:cubicBezTo>
                    <a:pt x="19" y="135"/>
                    <a:pt x="15" y="114"/>
                    <a:pt x="15" y="106"/>
                  </a:cubicBezTo>
                  <a:cubicBezTo>
                    <a:pt x="16" y="87"/>
                    <a:pt x="28" y="70"/>
                    <a:pt x="35" y="55"/>
                  </a:cubicBezTo>
                  <a:cubicBezTo>
                    <a:pt x="43" y="49"/>
                    <a:pt x="50" y="41"/>
                    <a:pt x="58" y="34"/>
                  </a:cubicBezTo>
                  <a:cubicBezTo>
                    <a:pt x="68" y="28"/>
                    <a:pt x="79" y="26"/>
                    <a:pt x="90" y="19"/>
                  </a:cubicBezTo>
                  <a:cubicBezTo>
                    <a:pt x="126" y="13"/>
                    <a:pt x="168" y="29"/>
                    <a:pt x="190" y="53"/>
                  </a:cubicBezTo>
                  <a:cubicBezTo>
                    <a:pt x="205" y="76"/>
                    <a:pt x="217" y="103"/>
                    <a:pt x="210" y="135"/>
                  </a:cubicBezTo>
                  <a:cubicBezTo>
                    <a:pt x="200" y="185"/>
                    <a:pt x="150" y="225"/>
                    <a:pt x="93" y="2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" name="Group 102">
            <a:extLst>
              <a:ext uri="{FF2B5EF4-FFF2-40B4-BE49-F238E27FC236}">
                <a16:creationId xmlns:a16="http://schemas.microsoft.com/office/drawing/2014/main" id="{B92EFB1E-FFEF-4646-8CCC-AD90EDF75ED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35421" y="2965046"/>
            <a:ext cx="469900" cy="473075"/>
            <a:chOff x="3771" y="2057"/>
            <a:chExt cx="296" cy="298"/>
          </a:xfrm>
          <a:solidFill>
            <a:schemeClr val="tx1"/>
          </a:solidFill>
        </p:grpSpPr>
        <p:sp>
          <p:nvSpPr>
            <p:cNvPr id="109" name="Freeform 103">
              <a:extLst>
                <a:ext uri="{FF2B5EF4-FFF2-40B4-BE49-F238E27FC236}">
                  <a16:creationId xmlns:a16="http://schemas.microsoft.com/office/drawing/2014/main" id="{DC0E1360-E340-4A7E-948C-05431A401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2" y="2293"/>
              <a:ext cx="1" cy="1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04">
              <a:extLst>
                <a:ext uri="{FF2B5EF4-FFF2-40B4-BE49-F238E27FC236}">
                  <a16:creationId xmlns:a16="http://schemas.microsoft.com/office/drawing/2014/main" id="{4113FB46-50B0-4CC2-ADA7-1392E8EEB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2" y="2294"/>
              <a:ext cx="0" cy="2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05">
              <a:extLst>
                <a:ext uri="{FF2B5EF4-FFF2-40B4-BE49-F238E27FC236}">
                  <a16:creationId xmlns:a16="http://schemas.microsoft.com/office/drawing/2014/main" id="{EECF8CA1-9120-41FB-90DD-D199AF8F63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1" y="2057"/>
              <a:ext cx="296" cy="298"/>
            </a:xfrm>
            <a:custGeom>
              <a:avLst/>
              <a:gdLst>
                <a:gd name="T0" fmla="*/ 203 w 224"/>
                <a:gd name="T1" fmla="*/ 93 h 225"/>
                <a:gd name="T2" fmla="*/ 191 w 224"/>
                <a:gd name="T3" fmla="*/ 65 h 225"/>
                <a:gd name="T4" fmla="*/ 197 w 224"/>
                <a:gd name="T5" fmla="*/ 41 h 225"/>
                <a:gd name="T6" fmla="*/ 167 w 224"/>
                <a:gd name="T7" fmla="*/ 24 h 225"/>
                <a:gd name="T8" fmla="*/ 160 w 224"/>
                <a:gd name="T9" fmla="*/ 29 h 225"/>
                <a:gd name="T10" fmla="*/ 149 w 224"/>
                <a:gd name="T11" fmla="*/ 29 h 225"/>
                <a:gd name="T12" fmla="*/ 135 w 224"/>
                <a:gd name="T13" fmla="*/ 21 h 225"/>
                <a:gd name="T14" fmla="*/ 119 w 224"/>
                <a:gd name="T15" fmla="*/ 1 h 225"/>
                <a:gd name="T16" fmla="*/ 120 w 224"/>
                <a:gd name="T17" fmla="*/ 0 h 225"/>
                <a:gd name="T18" fmla="*/ 115 w 224"/>
                <a:gd name="T19" fmla="*/ 0 h 225"/>
                <a:gd name="T20" fmla="*/ 101 w 224"/>
                <a:gd name="T21" fmla="*/ 4 h 225"/>
                <a:gd name="T22" fmla="*/ 103 w 224"/>
                <a:gd name="T23" fmla="*/ 0 h 225"/>
                <a:gd name="T24" fmla="*/ 102 w 224"/>
                <a:gd name="T25" fmla="*/ 0 h 225"/>
                <a:gd name="T26" fmla="*/ 87 w 224"/>
                <a:gd name="T27" fmla="*/ 21 h 225"/>
                <a:gd name="T28" fmla="*/ 63 w 224"/>
                <a:gd name="T29" fmla="*/ 30 h 225"/>
                <a:gd name="T30" fmla="*/ 52 w 224"/>
                <a:gd name="T31" fmla="*/ 25 h 225"/>
                <a:gd name="T32" fmla="*/ 29 w 224"/>
                <a:gd name="T33" fmla="*/ 65 h 225"/>
                <a:gd name="T34" fmla="*/ 18 w 224"/>
                <a:gd name="T35" fmla="*/ 91 h 225"/>
                <a:gd name="T36" fmla="*/ 0 w 224"/>
                <a:gd name="T37" fmla="*/ 103 h 225"/>
                <a:gd name="T38" fmla="*/ 0 w 224"/>
                <a:gd name="T39" fmla="*/ 121 h 225"/>
                <a:gd name="T40" fmla="*/ 7 w 224"/>
                <a:gd name="T41" fmla="*/ 134 h 225"/>
                <a:gd name="T42" fmla="*/ 29 w 224"/>
                <a:gd name="T43" fmla="*/ 162 h 225"/>
                <a:gd name="T44" fmla="*/ 50 w 224"/>
                <a:gd name="T45" fmla="*/ 200 h 225"/>
                <a:gd name="T46" fmla="*/ 64 w 224"/>
                <a:gd name="T47" fmla="*/ 192 h 225"/>
                <a:gd name="T48" fmla="*/ 75 w 224"/>
                <a:gd name="T49" fmla="*/ 198 h 225"/>
                <a:gd name="T50" fmla="*/ 92 w 224"/>
                <a:gd name="T51" fmla="*/ 216 h 225"/>
                <a:gd name="T52" fmla="*/ 130 w 224"/>
                <a:gd name="T53" fmla="*/ 216 h 225"/>
                <a:gd name="T54" fmla="*/ 133 w 224"/>
                <a:gd name="T55" fmla="*/ 204 h 225"/>
                <a:gd name="T56" fmla="*/ 160 w 224"/>
                <a:gd name="T57" fmla="*/ 193 h 225"/>
                <a:gd name="T58" fmla="*/ 197 w 224"/>
                <a:gd name="T59" fmla="*/ 174 h 225"/>
                <a:gd name="T60" fmla="*/ 190 w 224"/>
                <a:gd name="T61" fmla="*/ 161 h 225"/>
                <a:gd name="T62" fmla="*/ 202 w 224"/>
                <a:gd name="T63" fmla="*/ 135 h 225"/>
                <a:gd name="T64" fmla="*/ 219 w 224"/>
                <a:gd name="T65" fmla="*/ 125 h 225"/>
                <a:gd name="T66" fmla="*/ 203 w 224"/>
                <a:gd name="T67" fmla="*/ 93 h 225"/>
                <a:gd name="T68" fmla="*/ 209 w 224"/>
                <a:gd name="T69" fmla="*/ 124 h 225"/>
                <a:gd name="T70" fmla="*/ 179 w 224"/>
                <a:gd name="T71" fmla="*/ 166 h 225"/>
                <a:gd name="T72" fmla="*/ 183 w 224"/>
                <a:gd name="T73" fmla="*/ 179 h 225"/>
                <a:gd name="T74" fmla="*/ 172 w 224"/>
                <a:gd name="T75" fmla="*/ 186 h 225"/>
                <a:gd name="T76" fmla="*/ 158 w 224"/>
                <a:gd name="T77" fmla="*/ 180 h 225"/>
                <a:gd name="T78" fmla="*/ 120 w 224"/>
                <a:gd name="T79" fmla="*/ 208 h 225"/>
                <a:gd name="T80" fmla="*/ 103 w 224"/>
                <a:gd name="T81" fmla="*/ 209 h 225"/>
                <a:gd name="T82" fmla="*/ 73 w 224"/>
                <a:gd name="T83" fmla="*/ 185 h 225"/>
                <a:gd name="T84" fmla="*/ 66 w 224"/>
                <a:gd name="T85" fmla="*/ 181 h 225"/>
                <a:gd name="T86" fmla="*/ 48 w 224"/>
                <a:gd name="T87" fmla="*/ 188 h 225"/>
                <a:gd name="T88" fmla="*/ 37 w 224"/>
                <a:gd name="T89" fmla="*/ 174 h 225"/>
                <a:gd name="T90" fmla="*/ 42 w 224"/>
                <a:gd name="T91" fmla="*/ 166 h 225"/>
                <a:gd name="T92" fmla="*/ 13 w 224"/>
                <a:gd name="T93" fmla="*/ 121 h 225"/>
                <a:gd name="T94" fmla="*/ 14 w 224"/>
                <a:gd name="T95" fmla="*/ 105 h 225"/>
                <a:gd name="T96" fmla="*/ 36 w 224"/>
                <a:gd name="T97" fmla="*/ 49 h 225"/>
                <a:gd name="T98" fmla="*/ 47 w 224"/>
                <a:gd name="T99" fmla="*/ 36 h 225"/>
                <a:gd name="T100" fmla="*/ 100 w 224"/>
                <a:gd name="T101" fmla="*/ 15 h 225"/>
                <a:gd name="T102" fmla="*/ 120 w 224"/>
                <a:gd name="T103" fmla="*/ 14 h 225"/>
                <a:gd name="T104" fmla="*/ 174 w 224"/>
                <a:gd name="T105" fmla="*/ 36 h 225"/>
                <a:gd name="T106" fmla="*/ 188 w 224"/>
                <a:gd name="T107" fmla="*/ 50 h 225"/>
                <a:gd name="T108" fmla="*/ 209 w 224"/>
                <a:gd name="T109" fmla="*/ 101 h 225"/>
                <a:gd name="T110" fmla="*/ 209 w 224"/>
                <a:gd name="T111" fmla="*/ 124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24" h="225">
                  <a:moveTo>
                    <a:pt x="203" y="93"/>
                  </a:moveTo>
                  <a:cubicBezTo>
                    <a:pt x="197" y="83"/>
                    <a:pt x="194" y="75"/>
                    <a:pt x="191" y="65"/>
                  </a:cubicBezTo>
                  <a:cubicBezTo>
                    <a:pt x="201" y="61"/>
                    <a:pt x="196" y="43"/>
                    <a:pt x="197" y="41"/>
                  </a:cubicBezTo>
                  <a:cubicBezTo>
                    <a:pt x="187" y="35"/>
                    <a:pt x="184" y="26"/>
                    <a:pt x="167" y="24"/>
                  </a:cubicBezTo>
                  <a:cubicBezTo>
                    <a:pt x="164" y="25"/>
                    <a:pt x="162" y="28"/>
                    <a:pt x="160" y="29"/>
                  </a:cubicBezTo>
                  <a:cubicBezTo>
                    <a:pt x="155" y="31"/>
                    <a:pt x="154" y="25"/>
                    <a:pt x="149" y="29"/>
                  </a:cubicBezTo>
                  <a:cubicBezTo>
                    <a:pt x="146" y="21"/>
                    <a:pt x="140" y="24"/>
                    <a:pt x="135" y="21"/>
                  </a:cubicBezTo>
                  <a:cubicBezTo>
                    <a:pt x="136" y="12"/>
                    <a:pt x="129" y="2"/>
                    <a:pt x="119" y="1"/>
                  </a:cubicBezTo>
                  <a:cubicBezTo>
                    <a:pt x="120" y="1"/>
                    <a:pt x="120" y="1"/>
                    <a:pt x="120" y="0"/>
                  </a:cubicBezTo>
                  <a:cubicBezTo>
                    <a:pt x="119" y="0"/>
                    <a:pt x="117" y="0"/>
                    <a:pt x="115" y="0"/>
                  </a:cubicBezTo>
                  <a:cubicBezTo>
                    <a:pt x="110" y="3"/>
                    <a:pt x="107" y="2"/>
                    <a:pt x="101" y="4"/>
                  </a:cubicBezTo>
                  <a:cubicBezTo>
                    <a:pt x="102" y="3"/>
                    <a:pt x="105" y="3"/>
                    <a:pt x="103" y="0"/>
                  </a:cubicBezTo>
                  <a:cubicBezTo>
                    <a:pt x="103" y="0"/>
                    <a:pt x="102" y="0"/>
                    <a:pt x="102" y="0"/>
                  </a:cubicBezTo>
                  <a:cubicBezTo>
                    <a:pt x="94" y="4"/>
                    <a:pt x="86" y="8"/>
                    <a:pt x="87" y="21"/>
                  </a:cubicBezTo>
                  <a:cubicBezTo>
                    <a:pt x="80" y="25"/>
                    <a:pt x="71" y="27"/>
                    <a:pt x="63" y="30"/>
                  </a:cubicBezTo>
                  <a:cubicBezTo>
                    <a:pt x="59" y="27"/>
                    <a:pt x="52" y="25"/>
                    <a:pt x="52" y="25"/>
                  </a:cubicBezTo>
                  <a:cubicBezTo>
                    <a:pt x="34" y="24"/>
                    <a:pt x="13" y="49"/>
                    <a:pt x="29" y="65"/>
                  </a:cubicBezTo>
                  <a:cubicBezTo>
                    <a:pt x="27" y="75"/>
                    <a:pt x="23" y="83"/>
                    <a:pt x="18" y="91"/>
                  </a:cubicBezTo>
                  <a:cubicBezTo>
                    <a:pt x="7" y="89"/>
                    <a:pt x="2" y="95"/>
                    <a:pt x="0" y="103"/>
                  </a:cubicBezTo>
                  <a:cubicBezTo>
                    <a:pt x="0" y="109"/>
                    <a:pt x="0" y="115"/>
                    <a:pt x="0" y="121"/>
                  </a:cubicBezTo>
                  <a:cubicBezTo>
                    <a:pt x="3" y="125"/>
                    <a:pt x="3" y="131"/>
                    <a:pt x="7" y="134"/>
                  </a:cubicBezTo>
                  <a:cubicBezTo>
                    <a:pt x="24" y="135"/>
                    <a:pt x="24" y="148"/>
                    <a:pt x="29" y="162"/>
                  </a:cubicBezTo>
                  <a:cubicBezTo>
                    <a:pt x="13" y="176"/>
                    <a:pt x="36" y="201"/>
                    <a:pt x="50" y="200"/>
                  </a:cubicBezTo>
                  <a:cubicBezTo>
                    <a:pt x="55" y="200"/>
                    <a:pt x="59" y="192"/>
                    <a:pt x="64" y="192"/>
                  </a:cubicBezTo>
                  <a:cubicBezTo>
                    <a:pt x="68" y="193"/>
                    <a:pt x="70" y="196"/>
                    <a:pt x="75" y="198"/>
                  </a:cubicBezTo>
                  <a:cubicBezTo>
                    <a:pt x="86" y="203"/>
                    <a:pt x="92" y="203"/>
                    <a:pt x="92" y="216"/>
                  </a:cubicBezTo>
                  <a:cubicBezTo>
                    <a:pt x="101" y="223"/>
                    <a:pt x="124" y="225"/>
                    <a:pt x="130" y="216"/>
                  </a:cubicBezTo>
                  <a:cubicBezTo>
                    <a:pt x="132" y="213"/>
                    <a:pt x="130" y="207"/>
                    <a:pt x="133" y="204"/>
                  </a:cubicBezTo>
                  <a:cubicBezTo>
                    <a:pt x="139" y="195"/>
                    <a:pt x="151" y="198"/>
                    <a:pt x="160" y="193"/>
                  </a:cubicBezTo>
                  <a:cubicBezTo>
                    <a:pt x="172" y="208"/>
                    <a:pt x="198" y="188"/>
                    <a:pt x="197" y="174"/>
                  </a:cubicBezTo>
                  <a:cubicBezTo>
                    <a:pt x="197" y="169"/>
                    <a:pt x="190" y="165"/>
                    <a:pt x="190" y="161"/>
                  </a:cubicBezTo>
                  <a:cubicBezTo>
                    <a:pt x="190" y="152"/>
                    <a:pt x="200" y="141"/>
                    <a:pt x="202" y="135"/>
                  </a:cubicBezTo>
                  <a:cubicBezTo>
                    <a:pt x="207" y="132"/>
                    <a:pt x="216" y="134"/>
                    <a:pt x="219" y="125"/>
                  </a:cubicBezTo>
                  <a:cubicBezTo>
                    <a:pt x="224" y="111"/>
                    <a:pt x="219" y="89"/>
                    <a:pt x="203" y="93"/>
                  </a:cubicBezTo>
                  <a:close/>
                  <a:moveTo>
                    <a:pt x="209" y="124"/>
                  </a:moveTo>
                  <a:cubicBezTo>
                    <a:pt x="190" y="122"/>
                    <a:pt x="184" y="150"/>
                    <a:pt x="179" y="166"/>
                  </a:cubicBezTo>
                  <a:cubicBezTo>
                    <a:pt x="181" y="164"/>
                    <a:pt x="188" y="176"/>
                    <a:pt x="183" y="179"/>
                  </a:cubicBezTo>
                  <a:cubicBezTo>
                    <a:pt x="186" y="182"/>
                    <a:pt x="173" y="182"/>
                    <a:pt x="172" y="186"/>
                  </a:cubicBezTo>
                  <a:cubicBezTo>
                    <a:pt x="168" y="181"/>
                    <a:pt x="161" y="184"/>
                    <a:pt x="158" y="180"/>
                  </a:cubicBezTo>
                  <a:cubicBezTo>
                    <a:pt x="143" y="186"/>
                    <a:pt x="119" y="188"/>
                    <a:pt x="120" y="208"/>
                  </a:cubicBezTo>
                  <a:cubicBezTo>
                    <a:pt x="114" y="211"/>
                    <a:pt x="111" y="208"/>
                    <a:pt x="103" y="209"/>
                  </a:cubicBezTo>
                  <a:cubicBezTo>
                    <a:pt x="102" y="194"/>
                    <a:pt x="87" y="187"/>
                    <a:pt x="73" y="185"/>
                  </a:cubicBezTo>
                  <a:cubicBezTo>
                    <a:pt x="70" y="184"/>
                    <a:pt x="67" y="181"/>
                    <a:pt x="66" y="181"/>
                  </a:cubicBezTo>
                  <a:cubicBezTo>
                    <a:pt x="58" y="180"/>
                    <a:pt x="53" y="184"/>
                    <a:pt x="48" y="188"/>
                  </a:cubicBezTo>
                  <a:cubicBezTo>
                    <a:pt x="44" y="183"/>
                    <a:pt x="39" y="180"/>
                    <a:pt x="37" y="174"/>
                  </a:cubicBezTo>
                  <a:cubicBezTo>
                    <a:pt x="39" y="172"/>
                    <a:pt x="40" y="168"/>
                    <a:pt x="42" y="166"/>
                  </a:cubicBezTo>
                  <a:cubicBezTo>
                    <a:pt x="39" y="147"/>
                    <a:pt x="36" y="123"/>
                    <a:pt x="13" y="121"/>
                  </a:cubicBezTo>
                  <a:cubicBezTo>
                    <a:pt x="13" y="116"/>
                    <a:pt x="14" y="111"/>
                    <a:pt x="14" y="105"/>
                  </a:cubicBezTo>
                  <a:cubicBezTo>
                    <a:pt x="34" y="103"/>
                    <a:pt x="49" y="68"/>
                    <a:pt x="36" y="49"/>
                  </a:cubicBezTo>
                  <a:cubicBezTo>
                    <a:pt x="38" y="43"/>
                    <a:pt x="45" y="43"/>
                    <a:pt x="47" y="36"/>
                  </a:cubicBezTo>
                  <a:cubicBezTo>
                    <a:pt x="65" y="49"/>
                    <a:pt x="99" y="36"/>
                    <a:pt x="100" y="15"/>
                  </a:cubicBezTo>
                  <a:cubicBezTo>
                    <a:pt x="104" y="11"/>
                    <a:pt x="112" y="15"/>
                    <a:pt x="120" y="14"/>
                  </a:cubicBezTo>
                  <a:cubicBezTo>
                    <a:pt x="124" y="36"/>
                    <a:pt x="156" y="49"/>
                    <a:pt x="174" y="36"/>
                  </a:cubicBezTo>
                  <a:cubicBezTo>
                    <a:pt x="180" y="40"/>
                    <a:pt x="185" y="44"/>
                    <a:pt x="188" y="50"/>
                  </a:cubicBezTo>
                  <a:cubicBezTo>
                    <a:pt x="177" y="67"/>
                    <a:pt x="187" y="101"/>
                    <a:pt x="209" y="101"/>
                  </a:cubicBezTo>
                  <a:cubicBezTo>
                    <a:pt x="212" y="106"/>
                    <a:pt x="212" y="120"/>
                    <a:pt x="209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06">
              <a:extLst>
                <a:ext uri="{FF2B5EF4-FFF2-40B4-BE49-F238E27FC236}">
                  <a16:creationId xmlns:a16="http://schemas.microsoft.com/office/drawing/2014/main" id="{59D55242-C746-4DFC-A988-42DE0354CD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16" y="2106"/>
              <a:ext cx="229" cy="198"/>
            </a:xfrm>
            <a:custGeom>
              <a:avLst/>
              <a:gdLst>
                <a:gd name="T0" fmla="*/ 67 w 173"/>
                <a:gd name="T1" fmla="*/ 8 h 149"/>
                <a:gd name="T2" fmla="*/ 42 w 173"/>
                <a:gd name="T3" fmla="*/ 14 h 149"/>
                <a:gd name="T4" fmla="*/ 35 w 173"/>
                <a:gd name="T5" fmla="*/ 18 h 149"/>
                <a:gd name="T6" fmla="*/ 33 w 173"/>
                <a:gd name="T7" fmla="*/ 23 h 149"/>
                <a:gd name="T8" fmla="*/ 30 w 173"/>
                <a:gd name="T9" fmla="*/ 23 h 149"/>
                <a:gd name="T10" fmla="*/ 33 w 173"/>
                <a:gd name="T11" fmla="*/ 19 h 149"/>
                <a:gd name="T12" fmla="*/ 27 w 173"/>
                <a:gd name="T13" fmla="*/ 23 h 149"/>
                <a:gd name="T14" fmla="*/ 25 w 173"/>
                <a:gd name="T15" fmla="*/ 29 h 149"/>
                <a:gd name="T16" fmla="*/ 23 w 173"/>
                <a:gd name="T17" fmla="*/ 27 h 149"/>
                <a:gd name="T18" fmla="*/ 21 w 173"/>
                <a:gd name="T19" fmla="*/ 35 h 149"/>
                <a:gd name="T20" fmla="*/ 17 w 173"/>
                <a:gd name="T21" fmla="*/ 35 h 149"/>
                <a:gd name="T22" fmla="*/ 9 w 173"/>
                <a:gd name="T23" fmla="*/ 66 h 149"/>
                <a:gd name="T24" fmla="*/ 6 w 173"/>
                <a:gd name="T25" fmla="*/ 64 h 149"/>
                <a:gd name="T26" fmla="*/ 79 w 173"/>
                <a:gd name="T27" fmla="*/ 147 h 149"/>
                <a:gd name="T28" fmla="*/ 120 w 173"/>
                <a:gd name="T29" fmla="*/ 129 h 149"/>
                <a:gd name="T30" fmla="*/ 67 w 173"/>
                <a:gd name="T31" fmla="*/ 8 h 149"/>
                <a:gd name="T32" fmla="*/ 136 w 173"/>
                <a:gd name="T33" fmla="*/ 85 h 149"/>
                <a:gd name="T34" fmla="*/ 77 w 173"/>
                <a:gd name="T35" fmla="*/ 136 h 149"/>
                <a:gd name="T36" fmla="*/ 51 w 173"/>
                <a:gd name="T37" fmla="*/ 129 h 149"/>
                <a:gd name="T38" fmla="*/ 52 w 173"/>
                <a:gd name="T39" fmla="*/ 126 h 149"/>
                <a:gd name="T40" fmla="*/ 41 w 173"/>
                <a:gd name="T41" fmla="*/ 122 h 149"/>
                <a:gd name="T42" fmla="*/ 30 w 173"/>
                <a:gd name="T43" fmla="*/ 110 h 149"/>
                <a:gd name="T44" fmla="*/ 19 w 173"/>
                <a:gd name="T45" fmla="*/ 85 h 149"/>
                <a:gd name="T46" fmla="*/ 20 w 173"/>
                <a:gd name="T47" fmla="*/ 85 h 149"/>
                <a:gd name="T48" fmla="*/ 21 w 173"/>
                <a:gd name="T49" fmla="*/ 69 h 149"/>
                <a:gd name="T50" fmla="*/ 44 w 173"/>
                <a:gd name="T51" fmla="*/ 28 h 149"/>
                <a:gd name="T52" fmla="*/ 86 w 173"/>
                <a:gd name="T53" fmla="*/ 19 h 149"/>
                <a:gd name="T54" fmla="*/ 124 w 173"/>
                <a:gd name="T55" fmla="*/ 37 h 149"/>
                <a:gd name="T56" fmla="*/ 136 w 173"/>
                <a:gd name="T57" fmla="*/ 8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3" h="149">
                  <a:moveTo>
                    <a:pt x="67" y="8"/>
                  </a:moveTo>
                  <a:cubicBezTo>
                    <a:pt x="60" y="8"/>
                    <a:pt x="49" y="13"/>
                    <a:pt x="42" y="14"/>
                  </a:cubicBezTo>
                  <a:cubicBezTo>
                    <a:pt x="44" y="17"/>
                    <a:pt x="36" y="18"/>
                    <a:pt x="35" y="18"/>
                  </a:cubicBezTo>
                  <a:cubicBezTo>
                    <a:pt x="37" y="19"/>
                    <a:pt x="33" y="22"/>
                    <a:pt x="33" y="23"/>
                  </a:cubicBezTo>
                  <a:cubicBezTo>
                    <a:pt x="33" y="22"/>
                    <a:pt x="31" y="22"/>
                    <a:pt x="30" y="23"/>
                  </a:cubicBezTo>
                  <a:cubicBezTo>
                    <a:pt x="31" y="22"/>
                    <a:pt x="36" y="17"/>
                    <a:pt x="33" y="19"/>
                  </a:cubicBezTo>
                  <a:cubicBezTo>
                    <a:pt x="31" y="21"/>
                    <a:pt x="29" y="22"/>
                    <a:pt x="27" y="23"/>
                  </a:cubicBezTo>
                  <a:cubicBezTo>
                    <a:pt x="25" y="25"/>
                    <a:pt x="28" y="27"/>
                    <a:pt x="25" y="29"/>
                  </a:cubicBezTo>
                  <a:cubicBezTo>
                    <a:pt x="25" y="28"/>
                    <a:pt x="24" y="26"/>
                    <a:pt x="23" y="27"/>
                  </a:cubicBezTo>
                  <a:cubicBezTo>
                    <a:pt x="25" y="31"/>
                    <a:pt x="19" y="30"/>
                    <a:pt x="21" y="35"/>
                  </a:cubicBezTo>
                  <a:cubicBezTo>
                    <a:pt x="20" y="35"/>
                    <a:pt x="19" y="34"/>
                    <a:pt x="17" y="35"/>
                  </a:cubicBezTo>
                  <a:cubicBezTo>
                    <a:pt x="15" y="43"/>
                    <a:pt x="4" y="53"/>
                    <a:pt x="9" y="66"/>
                  </a:cubicBezTo>
                  <a:cubicBezTo>
                    <a:pt x="8" y="66"/>
                    <a:pt x="8" y="65"/>
                    <a:pt x="6" y="64"/>
                  </a:cubicBezTo>
                  <a:cubicBezTo>
                    <a:pt x="0" y="112"/>
                    <a:pt x="39" y="149"/>
                    <a:pt x="79" y="147"/>
                  </a:cubicBezTo>
                  <a:cubicBezTo>
                    <a:pt x="93" y="146"/>
                    <a:pt x="111" y="141"/>
                    <a:pt x="120" y="129"/>
                  </a:cubicBezTo>
                  <a:cubicBezTo>
                    <a:pt x="173" y="87"/>
                    <a:pt x="136" y="0"/>
                    <a:pt x="67" y="8"/>
                  </a:cubicBezTo>
                  <a:close/>
                  <a:moveTo>
                    <a:pt x="136" y="85"/>
                  </a:moveTo>
                  <a:cubicBezTo>
                    <a:pt x="132" y="113"/>
                    <a:pt x="106" y="137"/>
                    <a:pt x="77" y="136"/>
                  </a:cubicBezTo>
                  <a:cubicBezTo>
                    <a:pt x="66" y="136"/>
                    <a:pt x="61" y="131"/>
                    <a:pt x="51" y="129"/>
                  </a:cubicBezTo>
                  <a:cubicBezTo>
                    <a:pt x="50" y="127"/>
                    <a:pt x="52" y="127"/>
                    <a:pt x="52" y="126"/>
                  </a:cubicBezTo>
                  <a:cubicBezTo>
                    <a:pt x="48" y="127"/>
                    <a:pt x="43" y="121"/>
                    <a:pt x="41" y="122"/>
                  </a:cubicBezTo>
                  <a:cubicBezTo>
                    <a:pt x="40" y="116"/>
                    <a:pt x="36" y="112"/>
                    <a:pt x="30" y="110"/>
                  </a:cubicBezTo>
                  <a:cubicBezTo>
                    <a:pt x="29" y="103"/>
                    <a:pt x="25" y="94"/>
                    <a:pt x="19" y="85"/>
                  </a:cubicBezTo>
                  <a:cubicBezTo>
                    <a:pt x="19" y="84"/>
                    <a:pt x="20" y="85"/>
                    <a:pt x="20" y="85"/>
                  </a:cubicBezTo>
                  <a:cubicBezTo>
                    <a:pt x="23" y="82"/>
                    <a:pt x="20" y="75"/>
                    <a:pt x="21" y="69"/>
                  </a:cubicBezTo>
                  <a:cubicBezTo>
                    <a:pt x="23" y="51"/>
                    <a:pt x="34" y="38"/>
                    <a:pt x="44" y="28"/>
                  </a:cubicBezTo>
                  <a:cubicBezTo>
                    <a:pt x="58" y="22"/>
                    <a:pt x="69" y="17"/>
                    <a:pt x="86" y="19"/>
                  </a:cubicBezTo>
                  <a:cubicBezTo>
                    <a:pt x="102" y="21"/>
                    <a:pt x="113" y="31"/>
                    <a:pt x="124" y="37"/>
                  </a:cubicBezTo>
                  <a:cubicBezTo>
                    <a:pt x="131" y="51"/>
                    <a:pt x="139" y="67"/>
                    <a:pt x="136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07">
              <a:extLst>
                <a:ext uri="{FF2B5EF4-FFF2-40B4-BE49-F238E27FC236}">
                  <a16:creationId xmlns:a16="http://schemas.microsoft.com/office/drawing/2014/main" id="{5753AF33-BC79-4CC7-BE84-1BECE0D9B5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86" y="2178"/>
              <a:ext cx="65" cy="69"/>
            </a:xfrm>
            <a:custGeom>
              <a:avLst/>
              <a:gdLst>
                <a:gd name="T0" fmla="*/ 13 w 49"/>
                <a:gd name="T1" fmla="*/ 2 h 52"/>
                <a:gd name="T2" fmla="*/ 6 w 49"/>
                <a:gd name="T3" fmla="*/ 5 h 52"/>
                <a:gd name="T4" fmla="*/ 6 w 49"/>
                <a:gd name="T5" fmla="*/ 8 h 52"/>
                <a:gd name="T6" fmla="*/ 0 w 49"/>
                <a:gd name="T7" fmla="*/ 22 h 52"/>
                <a:gd name="T8" fmla="*/ 44 w 49"/>
                <a:gd name="T9" fmla="*/ 14 h 52"/>
                <a:gd name="T10" fmla="*/ 13 w 49"/>
                <a:gd name="T11" fmla="*/ 2 h 52"/>
                <a:gd name="T12" fmla="*/ 33 w 49"/>
                <a:gd name="T13" fmla="*/ 30 h 52"/>
                <a:gd name="T14" fmla="*/ 24 w 49"/>
                <a:gd name="T15" fmla="*/ 34 h 52"/>
                <a:gd name="T16" fmla="*/ 16 w 49"/>
                <a:gd name="T17" fmla="*/ 23 h 52"/>
                <a:gd name="T18" fmla="*/ 33 w 49"/>
                <a:gd name="T19" fmla="*/ 14 h 52"/>
                <a:gd name="T20" fmla="*/ 33 w 49"/>
                <a:gd name="T21" fmla="*/ 3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" h="52">
                  <a:moveTo>
                    <a:pt x="13" y="2"/>
                  </a:moveTo>
                  <a:cubicBezTo>
                    <a:pt x="11" y="7"/>
                    <a:pt x="9" y="1"/>
                    <a:pt x="6" y="5"/>
                  </a:cubicBezTo>
                  <a:cubicBezTo>
                    <a:pt x="9" y="5"/>
                    <a:pt x="5" y="6"/>
                    <a:pt x="6" y="8"/>
                  </a:cubicBezTo>
                  <a:cubicBezTo>
                    <a:pt x="0" y="11"/>
                    <a:pt x="0" y="16"/>
                    <a:pt x="0" y="22"/>
                  </a:cubicBezTo>
                  <a:cubicBezTo>
                    <a:pt x="3" y="51"/>
                    <a:pt x="49" y="52"/>
                    <a:pt x="44" y="14"/>
                  </a:cubicBezTo>
                  <a:cubicBezTo>
                    <a:pt x="39" y="5"/>
                    <a:pt x="26" y="0"/>
                    <a:pt x="13" y="2"/>
                  </a:cubicBezTo>
                  <a:close/>
                  <a:moveTo>
                    <a:pt x="33" y="30"/>
                  </a:moveTo>
                  <a:cubicBezTo>
                    <a:pt x="30" y="32"/>
                    <a:pt x="27" y="34"/>
                    <a:pt x="24" y="34"/>
                  </a:cubicBezTo>
                  <a:cubicBezTo>
                    <a:pt x="18" y="31"/>
                    <a:pt x="20" y="27"/>
                    <a:pt x="16" y="23"/>
                  </a:cubicBezTo>
                  <a:cubicBezTo>
                    <a:pt x="14" y="12"/>
                    <a:pt x="25" y="13"/>
                    <a:pt x="33" y="14"/>
                  </a:cubicBezTo>
                  <a:cubicBezTo>
                    <a:pt x="36" y="19"/>
                    <a:pt x="35" y="25"/>
                    <a:pt x="3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7" name="Freeform 111">
            <a:extLst>
              <a:ext uri="{FF2B5EF4-FFF2-40B4-BE49-F238E27FC236}">
                <a16:creationId xmlns:a16="http://schemas.microsoft.com/office/drawing/2014/main" id="{F0D73A13-3EC4-459B-B618-C3BC98CB163C}"/>
              </a:ext>
            </a:extLst>
          </p:cNvPr>
          <p:cNvSpPr>
            <a:spLocks noEditPoints="1"/>
          </p:cNvSpPr>
          <p:nvPr/>
        </p:nvSpPr>
        <p:spPr bwMode="auto">
          <a:xfrm>
            <a:off x="4924160" y="2972649"/>
            <a:ext cx="523963" cy="447785"/>
          </a:xfrm>
          <a:custGeom>
            <a:avLst/>
            <a:gdLst>
              <a:gd name="T0" fmla="*/ 148 w 213"/>
              <a:gd name="T1" fmla="*/ 1 h 182"/>
              <a:gd name="T2" fmla="*/ 136 w 213"/>
              <a:gd name="T3" fmla="*/ 4 h 182"/>
              <a:gd name="T4" fmla="*/ 130 w 213"/>
              <a:gd name="T5" fmla="*/ 9 h 182"/>
              <a:gd name="T6" fmla="*/ 131 w 213"/>
              <a:gd name="T7" fmla="*/ 5 h 182"/>
              <a:gd name="T8" fmla="*/ 124 w 213"/>
              <a:gd name="T9" fmla="*/ 8 h 182"/>
              <a:gd name="T10" fmla="*/ 118 w 213"/>
              <a:gd name="T11" fmla="*/ 16 h 182"/>
              <a:gd name="T12" fmla="*/ 117 w 213"/>
              <a:gd name="T13" fmla="*/ 13 h 182"/>
              <a:gd name="T14" fmla="*/ 111 w 213"/>
              <a:gd name="T15" fmla="*/ 24 h 182"/>
              <a:gd name="T16" fmla="*/ 105 w 213"/>
              <a:gd name="T17" fmla="*/ 25 h 182"/>
              <a:gd name="T18" fmla="*/ 77 w 213"/>
              <a:gd name="T19" fmla="*/ 6 h 182"/>
              <a:gd name="T20" fmla="*/ 79 w 213"/>
              <a:gd name="T21" fmla="*/ 5 h 182"/>
              <a:gd name="T22" fmla="*/ 65 w 213"/>
              <a:gd name="T23" fmla="*/ 0 h 182"/>
              <a:gd name="T24" fmla="*/ 54 w 213"/>
              <a:gd name="T25" fmla="*/ 0 h 182"/>
              <a:gd name="T26" fmla="*/ 0 w 213"/>
              <a:gd name="T27" fmla="*/ 52 h 182"/>
              <a:gd name="T28" fmla="*/ 0 w 213"/>
              <a:gd name="T29" fmla="*/ 58 h 182"/>
              <a:gd name="T30" fmla="*/ 19 w 213"/>
              <a:gd name="T31" fmla="*/ 100 h 182"/>
              <a:gd name="T32" fmla="*/ 46 w 213"/>
              <a:gd name="T33" fmla="*/ 124 h 182"/>
              <a:gd name="T34" fmla="*/ 102 w 213"/>
              <a:gd name="T35" fmla="*/ 180 h 182"/>
              <a:gd name="T36" fmla="*/ 127 w 213"/>
              <a:gd name="T37" fmla="*/ 162 h 182"/>
              <a:gd name="T38" fmla="*/ 157 w 213"/>
              <a:gd name="T39" fmla="*/ 131 h 182"/>
              <a:gd name="T40" fmla="*/ 209 w 213"/>
              <a:gd name="T41" fmla="*/ 64 h 182"/>
              <a:gd name="T42" fmla="*/ 148 w 213"/>
              <a:gd name="T43" fmla="*/ 1 h 182"/>
              <a:gd name="T44" fmla="*/ 167 w 213"/>
              <a:gd name="T45" fmla="*/ 106 h 182"/>
              <a:gd name="T46" fmla="*/ 157 w 213"/>
              <a:gd name="T47" fmla="*/ 118 h 182"/>
              <a:gd name="T48" fmla="*/ 154 w 213"/>
              <a:gd name="T49" fmla="*/ 118 h 182"/>
              <a:gd name="T50" fmla="*/ 150 w 213"/>
              <a:gd name="T51" fmla="*/ 122 h 182"/>
              <a:gd name="T52" fmla="*/ 145 w 213"/>
              <a:gd name="T53" fmla="*/ 130 h 182"/>
              <a:gd name="T54" fmla="*/ 134 w 213"/>
              <a:gd name="T55" fmla="*/ 140 h 182"/>
              <a:gd name="T56" fmla="*/ 127 w 213"/>
              <a:gd name="T57" fmla="*/ 148 h 182"/>
              <a:gd name="T58" fmla="*/ 99 w 213"/>
              <a:gd name="T59" fmla="*/ 163 h 182"/>
              <a:gd name="T60" fmla="*/ 101 w 213"/>
              <a:gd name="T61" fmla="*/ 160 h 182"/>
              <a:gd name="T62" fmla="*/ 20 w 213"/>
              <a:gd name="T63" fmla="*/ 81 h 182"/>
              <a:gd name="T64" fmla="*/ 12 w 213"/>
              <a:gd name="T65" fmla="*/ 61 h 182"/>
              <a:gd name="T66" fmla="*/ 60 w 213"/>
              <a:gd name="T67" fmla="*/ 12 h 182"/>
              <a:gd name="T68" fmla="*/ 78 w 213"/>
              <a:gd name="T69" fmla="*/ 16 h 182"/>
              <a:gd name="T70" fmla="*/ 105 w 213"/>
              <a:gd name="T71" fmla="*/ 41 h 182"/>
              <a:gd name="T72" fmla="*/ 162 w 213"/>
              <a:gd name="T73" fmla="*/ 12 h 182"/>
              <a:gd name="T74" fmla="*/ 201 w 213"/>
              <a:gd name="T75" fmla="*/ 59 h 182"/>
              <a:gd name="T76" fmla="*/ 167 w 213"/>
              <a:gd name="T77" fmla="*/ 106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13" h="182">
                <a:moveTo>
                  <a:pt x="148" y="1"/>
                </a:moveTo>
                <a:cubicBezTo>
                  <a:pt x="143" y="4"/>
                  <a:pt x="141" y="3"/>
                  <a:pt x="136" y="4"/>
                </a:cubicBezTo>
                <a:cubicBezTo>
                  <a:pt x="137" y="4"/>
                  <a:pt x="132" y="7"/>
                  <a:pt x="130" y="9"/>
                </a:cubicBezTo>
                <a:cubicBezTo>
                  <a:pt x="129" y="6"/>
                  <a:pt x="134" y="5"/>
                  <a:pt x="131" y="5"/>
                </a:cubicBezTo>
                <a:cubicBezTo>
                  <a:pt x="130" y="8"/>
                  <a:pt x="128" y="9"/>
                  <a:pt x="124" y="8"/>
                </a:cubicBezTo>
                <a:cubicBezTo>
                  <a:pt x="120" y="10"/>
                  <a:pt x="122" y="14"/>
                  <a:pt x="118" y="16"/>
                </a:cubicBezTo>
                <a:cubicBezTo>
                  <a:pt x="119" y="15"/>
                  <a:pt x="119" y="14"/>
                  <a:pt x="117" y="13"/>
                </a:cubicBezTo>
                <a:cubicBezTo>
                  <a:pt x="116" y="18"/>
                  <a:pt x="112" y="19"/>
                  <a:pt x="111" y="24"/>
                </a:cubicBezTo>
                <a:cubicBezTo>
                  <a:pt x="109" y="22"/>
                  <a:pt x="107" y="24"/>
                  <a:pt x="105" y="25"/>
                </a:cubicBezTo>
                <a:cubicBezTo>
                  <a:pt x="97" y="16"/>
                  <a:pt x="89" y="8"/>
                  <a:pt x="77" y="6"/>
                </a:cubicBezTo>
                <a:cubicBezTo>
                  <a:pt x="78" y="5"/>
                  <a:pt x="79" y="6"/>
                  <a:pt x="79" y="5"/>
                </a:cubicBezTo>
                <a:cubicBezTo>
                  <a:pt x="74" y="2"/>
                  <a:pt x="71" y="3"/>
                  <a:pt x="65" y="0"/>
                </a:cubicBezTo>
                <a:cubicBezTo>
                  <a:pt x="61" y="0"/>
                  <a:pt x="57" y="0"/>
                  <a:pt x="54" y="0"/>
                </a:cubicBezTo>
                <a:cubicBezTo>
                  <a:pt x="21" y="4"/>
                  <a:pt x="6" y="22"/>
                  <a:pt x="0" y="52"/>
                </a:cubicBezTo>
                <a:cubicBezTo>
                  <a:pt x="0" y="54"/>
                  <a:pt x="0" y="56"/>
                  <a:pt x="0" y="58"/>
                </a:cubicBezTo>
                <a:cubicBezTo>
                  <a:pt x="1" y="75"/>
                  <a:pt x="10" y="90"/>
                  <a:pt x="19" y="100"/>
                </a:cubicBezTo>
                <a:cubicBezTo>
                  <a:pt x="29" y="106"/>
                  <a:pt x="34" y="118"/>
                  <a:pt x="46" y="124"/>
                </a:cubicBezTo>
                <a:cubicBezTo>
                  <a:pt x="59" y="144"/>
                  <a:pt x="86" y="159"/>
                  <a:pt x="102" y="180"/>
                </a:cubicBezTo>
                <a:cubicBezTo>
                  <a:pt x="111" y="182"/>
                  <a:pt x="118" y="172"/>
                  <a:pt x="127" y="162"/>
                </a:cubicBezTo>
                <a:cubicBezTo>
                  <a:pt x="136" y="153"/>
                  <a:pt x="146" y="142"/>
                  <a:pt x="157" y="131"/>
                </a:cubicBezTo>
                <a:cubicBezTo>
                  <a:pt x="176" y="113"/>
                  <a:pt x="206" y="89"/>
                  <a:pt x="209" y="64"/>
                </a:cubicBezTo>
                <a:cubicBezTo>
                  <a:pt x="213" y="23"/>
                  <a:pt x="182" y="2"/>
                  <a:pt x="148" y="1"/>
                </a:cubicBezTo>
                <a:close/>
                <a:moveTo>
                  <a:pt x="167" y="106"/>
                </a:moveTo>
                <a:cubicBezTo>
                  <a:pt x="165" y="111"/>
                  <a:pt x="160" y="113"/>
                  <a:pt x="157" y="118"/>
                </a:cubicBezTo>
                <a:cubicBezTo>
                  <a:pt x="156" y="119"/>
                  <a:pt x="156" y="118"/>
                  <a:pt x="154" y="118"/>
                </a:cubicBezTo>
                <a:cubicBezTo>
                  <a:pt x="154" y="118"/>
                  <a:pt x="152" y="124"/>
                  <a:pt x="150" y="122"/>
                </a:cubicBezTo>
                <a:cubicBezTo>
                  <a:pt x="151" y="124"/>
                  <a:pt x="143" y="128"/>
                  <a:pt x="145" y="130"/>
                </a:cubicBezTo>
                <a:cubicBezTo>
                  <a:pt x="138" y="132"/>
                  <a:pt x="133" y="135"/>
                  <a:pt x="134" y="140"/>
                </a:cubicBezTo>
                <a:cubicBezTo>
                  <a:pt x="134" y="136"/>
                  <a:pt x="127" y="142"/>
                  <a:pt x="127" y="148"/>
                </a:cubicBezTo>
                <a:cubicBezTo>
                  <a:pt x="115" y="146"/>
                  <a:pt x="115" y="169"/>
                  <a:pt x="99" y="163"/>
                </a:cubicBezTo>
                <a:cubicBezTo>
                  <a:pt x="98" y="161"/>
                  <a:pt x="100" y="162"/>
                  <a:pt x="101" y="160"/>
                </a:cubicBezTo>
                <a:cubicBezTo>
                  <a:pt x="73" y="133"/>
                  <a:pt x="47" y="108"/>
                  <a:pt x="20" y="81"/>
                </a:cubicBezTo>
                <a:cubicBezTo>
                  <a:pt x="18" y="75"/>
                  <a:pt x="16" y="67"/>
                  <a:pt x="12" y="61"/>
                </a:cubicBezTo>
                <a:cubicBezTo>
                  <a:pt x="12" y="37"/>
                  <a:pt x="32" y="12"/>
                  <a:pt x="60" y="12"/>
                </a:cubicBezTo>
                <a:cubicBezTo>
                  <a:pt x="66" y="12"/>
                  <a:pt x="71" y="17"/>
                  <a:pt x="78" y="16"/>
                </a:cubicBezTo>
                <a:cubicBezTo>
                  <a:pt x="87" y="25"/>
                  <a:pt x="96" y="33"/>
                  <a:pt x="105" y="41"/>
                </a:cubicBezTo>
                <a:cubicBezTo>
                  <a:pt x="124" y="31"/>
                  <a:pt x="130" y="9"/>
                  <a:pt x="162" y="12"/>
                </a:cubicBezTo>
                <a:cubicBezTo>
                  <a:pt x="187" y="15"/>
                  <a:pt x="202" y="37"/>
                  <a:pt x="201" y="59"/>
                </a:cubicBezTo>
                <a:cubicBezTo>
                  <a:pt x="201" y="81"/>
                  <a:pt x="183" y="95"/>
                  <a:pt x="167" y="10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19" name="Group 114">
            <a:extLst>
              <a:ext uri="{FF2B5EF4-FFF2-40B4-BE49-F238E27FC236}">
                <a16:creationId xmlns:a16="http://schemas.microsoft.com/office/drawing/2014/main" id="{A28EEA33-9BDD-4CEC-BAEC-9BDD7CAE69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85880" y="2921762"/>
            <a:ext cx="389889" cy="549558"/>
            <a:chOff x="3812" y="2055"/>
            <a:chExt cx="210" cy="296"/>
          </a:xfrm>
          <a:solidFill>
            <a:schemeClr val="tx1"/>
          </a:solidFill>
        </p:grpSpPr>
        <p:sp>
          <p:nvSpPr>
            <p:cNvPr id="121" name="Freeform 115">
              <a:extLst>
                <a:ext uri="{FF2B5EF4-FFF2-40B4-BE49-F238E27FC236}">
                  <a16:creationId xmlns:a16="http://schemas.microsoft.com/office/drawing/2014/main" id="{9AF619A9-6D25-4524-8AF4-62F1B15E3E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6" y="2211"/>
              <a:ext cx="46" cy="76"/>
            </a:xfrm>
            <a:custGeom>
              <a:avLst/>
              <a:gdLst>
                <a:gd name="T0" fmla="*/ 5 w 35"/>
                <a:gd name="T1" fmla="*/ 12 h 57"/>
                <a:gd name="T2" fmla="*/ 4 w 35"/>
                <a:gd name="T3" fmla="*/ 10 h 57"/>
                <a:gd name="T4" fmla="*/ 11 w 35"/>
                <a:gd name="T5" fmla="*/ 33 h 57"/>
                <a:gd name="T6" fmla="*/ 18 w 35"/>
                <a:gd name="T7" fmla="*/ 57 h 57"/>
                <a:gd name="T8" fmla="*/ 22 w 35"/>
                <a:gd name="T9" fmla="*/ 29 h 57"/>
                <a:gd name="T10" fmla="*/ 30 w 35"/>
                <a:gd name="T11" fmla="*/ 24 h 57"/>
                <a:gd name="T12" fmla="*/ 5 w 35"/>
                <a:gd name="T13" fmla="*/ 12 h 57"/>
                <a:gd name="T14" fmla="*/ 20 w 35"/>
                <a:gd name="T15" fmla="*/ 21 h 57"/>
                <a:gd name="T16" fmla="*/ 19 w 35"/>
                <a:gd name="T17" fmla="*/ 22 h 57"/>
                <a:gd name="T18" fmla="*/ 19 w 35"/>
                <a:gd name="T19" fmla="*/ 16 h 57"/>
                <a:gd name="T20" fmla="*/ 20 w 35"/>
                <a:gd name="T21" fmla="*/ 2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57">
                  <a:moveTo>
                    <a:pt x="5" y="12"/>
                  </a:moveTo>
                  <a:cubicBezTo>
                    <a:pt x="5" y="11"/>
                    <a:pt x="5" y="10"/>
                    <a:pt x="4" y="10"/>
                  </a:cubicBezTo>
                  <a:cubicBezTo>
                    <a:pt x="0" y="17"/>
                    <a:pt x="2" y="26"/>
                    <a:pt x="11" y="33"/>
                  </a:cubicBezTo>
                  <a:cubicBezTo>
                    <a:pt x="13" y="41"/>
                    <a:pt x="7" y="56"/>
                    <a:pt x="18" y="57"/>
                  </a:cubicBezTo>
                  <a:cubicBezTo>
                    <a:pt x="29" y="57"/>
                    <a:pt x="22" y="39"/>
                    <a:pt x="22" y="29"/>
                  </a:cubicBezTo>
                  <a:cubicBezTo>
                    <a:pt x="27" y="29"/>
                    <a:pt x="27" y="25"/>
                    <a:pt x="30" y="24"/>
                  </a:cubicBezTo>
                  <a:cubicBezTo>
                    <a:pt x="35" y="6"/>
                    <a:pt x="12" y="0"/>
                    <a:pt x="5" y="12"/>
                  </a:cubicBezTo>
                  <a:close/>
                  <a:moveTo>
                    <a:pt x="20" y="21"/>
                  </a:moveTo>
                  <a:cubicBezTo>
                    <a:pt x="19" y="21"/>
                    <a:pt x="19" y="21"/>
                    <a:pt x="19" y="22"/>
                  </a:cubicBezTo>
                  <a:cubicBezTo>
                    <a:pt x="16" y="21"/>
                    <a:pt x="19" y="18"/>
                    <a:pt x="19" y="16"/>
                  </a:cubicBezTo>
                  <a:cubicBezTo>
                    <a:pt x="23" y="17"/>
                    <a:pt x="20" y="18"/>
                    <a:pt x="2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16">
              <a:extLst>
                <a:ext uri="{FF2B5EF4-FFF2-40B4-BE49-F238E27FC236}">
                  <a16:creationId xmlns:a16="http://schemas.microsoft.com/office/drawing/2014/main" id="{9355EEAD-7103-4E7C-B7AF-0497274DEB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12" y="2055"/>
              <a:ext cx="210" cy="296"/>
            </a:xfrm>
            <a:custGeom>
              <a:avLst/>
              <a:gdLst>
                <a:gd name="T0" fmla="*/ 157 w 158"/>
                <a:gd name="T1" fmla="*/ 86 h 224"/>
                <a:gd name="T2" fmla="*/ 127 w 158"/>
                <a:gd name="T3" fmla="*/ 83 h 224"/>
                <a:gd name="T4" fmla="*/ 125 w 158"/>
                <a:gd name="T5" fmla="*/ 36 h 224"/>
                <a:gd name="T6" fmla="*/ 128 w 158"/>
                <a:gd name="T7" fmla="*/ 37 h 224"/>
                <a:gd name="T8" fmla="*/ 118 w 158"/>
                <a:gd name="T9" fmla="*/ 21 h 224"/>
                <a:gd name="T10" fmla="*/ 121 w 158"/>
                <a:gd name="T11" fmla="*/ 22 h 224"/>
                <a:gd name="T12" fmla="*/ 109 w 158"/>
                <a:gd name="T13" fmla="*/ 13 h 224"/>
                <a:gd name="T14" fmla="*/ 91 w 158"/>
                <a:gd name="T15" fmla="*/ 0 h 224"/>
                <a:gd name="T16" fmla="*/ 72 w 158"/>
                <a:gd name="T17" fmla="*/ 0 h 224"/>
                <a:gd name="T18" fmla="*/ 58 w 158"/>
                <a:gd name="T19" fmla="*/ 10 h 224"/>
                <a:gd name="T20" fmla="*/ 58 w 158"/>
                <a:gd name="T21" fmla="*/ 7 h 224"/>
                <a:gd name="T22" fmla="*/ 34 w 158"/>
                <a:gd name="T23" fmla="*/ 81 h 224"/>
                <a:gd name="T24" fmla="*/ 2 w 158"/>
                <a:gd name="T25" fmla="*/ 89 h 224"/>
                <a:gd name="T26" fmla="*/ 2 w 158"/>
                <a:gd name="T27" fmla="*/ 176 h 224"/>
                <a:gd name="T28" fmla="*/ 2 w 158"/>
                <a:gd name="T29" fmla="*/ 188 h 224"/>
                <a:gd name="T30" fmla="*/ 2 w 158"/>
                <a:gd name="T31" fmla="*/ 191 h 224"/>
                <a:gd name="T32" fmla="*/ 6 w 158"/>
                <a:gd name="T33" fmla="*/ 222 h 224"/>
                <a:gd name="T34" fmla="*/ 138 w 158"/>
                <a:gd name="T35" fmla="*/ 220 h 224"/>
                <a:gd name="T36" fmla="*/ 158 w 158"/>
                <a:gd name="T37" fmla="*/ 216 h 224"/>
                <a:gd name="T38" fmla="*/ 158 w 158"/>
                <a:gd name="T39" fmla="*/ 213 h 224"/>
                <a:gd name="T40" fmla="*/ 157 w 158"/>
                <a:gd name="T41" fmla="*/ 86 h 224"/>
                <a:gd name="T42" fmla="*/ 61 w 158"/>
                <a:gd name="T43" fmla="*/ 24 h 224"/>
                <a:gd name="T44" fmla="*/ 60 w 158"/>
                <a:gd name="T45" fmla="*/ 22 h 224"/>
                <a:gd name="T46" fmla="*/ 64 w 158"/>
                <a:gd name="T47" fmla="*/ 18 h 224"/>
                <a:gd name="T48" fmla="*/ 82 w 158"/>
                <a:gd name="T49" fmla="*/ 13 h 224"/>
                <a:gd name="T50" fmla="*/ 93 w 158"/>
                <a:gd name="T51" fmla="*/ 17 h 224"/>
                <a:gd name="T52" fmla="*/ 115 w 158"/>
                <a:gd name="T53" fmla="*/ 82 h 224"/>
                <a:gd name="T54" fmla="*/ 46 w 158"/>
                <a:gd name="T55" fmla="*/ 84 h 224"/>
                <a:gd name="T56" fmla="*/ 61 w 158"/>
                <a:gd name="T57" fmla="*/ 24 h 224"/>
                <a:gd name="T58" fmla="*/ 149 w 158"/>
                <a:gd name="T59" fmla="*/ 212 h 224"/>
                <a:gd name="T60" fmla="*/ 106 w 158"/>
                <a:gd name="T61" fmla="*/ 211 h 224"/>
                <a:gd name="T62" fmla="*/ 104 w 158"/>
                <a:gd name="T63" fmla="*/ 208 h 224"/>
                <a:gd name="T64" fmla="*/ 88 w 158"/>
                <a:gd name="T65" fmla="*/ 210 h 224"/>
                <a:gd name="T66" fmla="*/ 79 w 158"/>
                <a:gd name="T67" fmla="*/ 209 h 224"/>
                <a:gd name="T68" fmla="*/ 78 w 158"/>
                <a:gd name="T69" fmla="*/ 209 h 224"/>
                <a:gd name="T70" fmla="*/ 79 w 158"/>
                <a:gd name="T71" fmla="*/ 209 h 224"/>
                <a:gd name="T72" fmla="*/ 79 w 158"/>
                <a:gd name="T73" fmla="*/ 208 h 224"/>
                <a:gd name="T74" fmla="*/ 68 w 158"/>
                <a:gd name="T75" fmla="*/ 210 h 224"/>
                <a:gd name="T76" fmla="*/ 56 w 158"/>
                <a:gd name="T77" fmla="*/ 207 h 224"/>
                <a:gd name="T78" fmla="*/ 30 w 158"/>
                <a:gd name="T79" fmla="*/ 211 h 224"/>
                <a:gd name="T80" fmla="*/ 32 w 158"/>
                <a:gd name="T81" fmla="*/ 208 h 224"/>
                <a:gd name="T82" fmla="*/ 16 w 158"/>
                <a:gd name="T83" fmla="*/ 208 h 224"/>
                <a:gd name="T84" fmla="*/ 15 w 158"/>
                <a:gd name="T85" fmla="*/ 96 h 224"/>
                <a:gd name="T86" fmla="*/ 149 w 158"/>
                <a:gd name="T87" fmla="*/ 93 h 224"/>
                <a:gd name="T88" fmla="*/ 149 w 158"/>
                <a:gd name="T89" fmla="*/ 2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8" h="224">
                  <a:moveTo>
                    <a:pt x="157" y="86"/>
                  </a:moveTo>
                  <a:cubicBezTo>
                    <a:pt x="148" y="82"/>
                    <a:pt x="134" y="85"/>
                    <a:pt x="127" y="83"/>
                  </a:cubicBezTo>
                  <a:cubicBezTo>
                    <a:pt x="125" y="63"/>
                    <a:pt x="130" y="46"/>
                    <a:pt x="125" y="36"/>
                  </a:cubicBezTo>
                  <a:cubicBezTo>
                    <a:pt x="126" y="36"/>
                    <a:pt x="126" y="37"/>
                    <a:pt x="128" y="37"/>
                  </a:cubicBezTo>
                  <a:cubicBezTo>
                    <a:pt x="125" y="30"/>
                    <a:pt x="125" y="24"/>
                    <a:pt x="118" y="21"/>
                  </a:cubicBezTo>
                  <a:cubicBezTo>
                    <a:pt x="119" y="18"/>
                    <a:pt x="120" y="23"/>
                    <a:pt x="121" y="22"/>
                  </a:cubicBezTo>
                  <a:cubicBezTo>
                    <a:pt x="118" y="18"/>
                    <a:pt x="117" y="13"/>
                    <a:pt x="109" y="13"/>
                  </a:cubicBezTo>
                  <a:cubicBezTo>
                    <a:pt x="110" y="3"/>
                    <a:pt x="98" y="5"/>
                    <a:pt x="91" y="0"/>
                  </a:cubicBezTo>
                  <a:cubicBezTo>
                    <a:pt x="85" y="0"/>
                    <a:pt x="78" y="0"/>
                    <a:pt x="72" y="0"/>
                  </a:cubicBezTo>
                  <a:cubicBezTo>
                    <a:pt x="68" y="3"/>
                    <a:pt x="61" y="4"/>
                    <a:pt x="58" y="10"/>
                  </a:cubicBezTo>
                  <a:cubicBezTo>
                    <a:pt x="57" y="9"/>
                    <a:pt x="59" y="8"/>
                    <a:pt x="58" y="7"/>
                  </a:cubicBezTo>
                  <a:cubicBezTo>
                    <a:pt x="32" y="17"/>
                    <a:pt x="33" y="51"/>
                    <a:pt x="34" y="81"/>
                  </a:cubicBezTo>
                  <a:cubicBezTo>
                    <a:pt x="25" y="85"/>
                    <a:pt x="6" y="75"/>
                    <a:pt x="2" y="89"/>
                  </a:cubicBezTo>
                  <a:cubicBezTo>
                    <a:pt x="2" y="118"/>
                    <a:pt x="2" y="147"/>
                    <a:pt x="2" y="176"/>
                  </a:cubicBezTo>
                  <a:cubicBezTo>
                    <a:pt x="4" y="179"/>
                    <a:pt x="3" y="184"/>
                    <a:pt x="2" y="188"/>
                  </a:cubicBezTo>
                  <a:cubicBezTo>
                    <a:pt x="2" y="189"/>
                    <a:pt x="2" y="190"/>
                    <a:pt x="2" y="191"/>
                  </a:cubicBezTo>
                  <a:cubicBezTo>
                    <a:pt x="5" y="200"/>
                    <a:pt x="0" y="216"/>
                    <a:pt x="6" y="222"/>
                  </a:cubicBezTo>
                  <a:cubicBezTo>
                    <a:pt x="46" y="221"/>
                    <a:pt x="94" y="220"/>
                    <a:pt x="138" y="220"/>
                  </a:cubicBezTo>
                  <a:cubicBezTo>
                    <a:pt x="146" y="220"/>
                    <a:pt x="157" y="224"/>
                    <a:pt x="158" y="216"/>
                  </a:cubicBezTo>
                  <a:cubicBezTo>
                    <a:pt x="158" y="215"/>
                    <a:pt x="158" y="214"/>
                    <a:pt x="158" y="213"/>
                  </a:cubicBezTo>
                  <a:cubicBezTo>
                    <a:pt x="156" y="173"/>
                    <a:pt x="158" y="128"/>
                    <a:pt x="157" y="86"/>
                  </a:cubicBezTo>
                  <a:close/>
                  <a:moveTo>
                    <a:pt x="61" y="24"/>
                  </a:moveTo>
                  <a:cubicBezTo>
                    <a:pt x="62" y="23"/>
                    <a:pt x="61" y="22"/>
                    <a:pt x="60" y="22"/>
                  </a:cubicBezTo>
                  <a:cubicBezTo>
                    <a:pt x="62" y="22"/>
                    <a:pt x="65" y="24"/>
                    <a:pt x="64" y="18"/>
                  </a:cubicBezTo>
                  <a:cubicBezTo>
                    <a:pt x="68" y="21"/>
                    <a:pt x="78" y="17"/>
                    <a:pt x="82" y="13"/>
                  </a:cubicBezTo>
                  <a:cubicBezTo>
                    <a:pt x="83" y="18"/>
                    <a:pt x="89" y="16"/>
                    <a:pt x="93" y="17"/>
                  </a:cubicBezTo>
                  <a:cubicBezTo>
                    <a:pt x="118" y="26"/>
                    <a:pt x="114" y="53"/>
                    <a:pt x="115" y="82"/>
                  </a:cubicBezTo>
                  <a:cubicBezTo>
                    <a:pt x="99" y="86"/>
                    <a:pt x="66" y="81"/>
                    <a:pt x="46" y="84"/>
                  </a:cubicBezTo>
                  <a:cubicBezTo>
                    <a:pt x="44" y="59"/>
                    <a:pt x="43" y="28"/>
                    <a:pt x="61" y="24"/>
                  </a:cubicBezTo>
                  <a:close/>
                  <a:moveTo>
                    <a:pt x="149" y="212"/>
                  </a:moveTo>
                  <a:cubicBezTo>
                    <a:pt x="131" y="213"/>
                    <a:pt x="123" y="209"/>
                    <a:pt x="106" y="211"/>
                  </a:cubicBezTo>
                  <a:cubicBezTo>
                    <a:pt x="104" y="211"/>
                    <a:pt x="105" y="208"/>
                    <a:pt x="104" y="208"/>
                  </a:cubicBezTo>
                  <a:cubicBezTo>
                    <a:pt x="100" y="212"/>
                    <a:pt x="91" y="209"/>
                    <a:pt x="88" y="210"/>
                  </a:cubicBezTo>
                  <a:cubicBezTo>
                    <a:pt x="92" y="206"/>
                    <a:pt x="82" y="208"/>
                    <a:pt x="79" y="209"/>
                  </a:cubicBezTo>
                  <a:cubicBezTo>
                    <a:pt x="79" y="209"/>
                    <a:pt x="78" y="209"/>
                    <a:pt x="78" y="209"/>
                  </a:cubicBezTo>
                  <a:cubicBezTo>
                    <a:pt x="77" y="209"/>
                    <a:pt x="78" y="209"/>
                    <a:pt x="79" y="209"/>
                  </a:cubicBezTo>
                  <a:cubicBezTo>
                    <a:pt x="79" y="209"/>
                    <a:pt x="79" y="208"/>
                    <a:pt x="79" y="208"/>
                  </a:cubicBezTo>
                  <a:cubicBezTo>
                    <a:pt x="74" y="208"/>
                    <a:pt x="73" y="208"/>
                    <a:pt x="68" y="210"/>
                  </a:cubicBezTo>
                  <a:cubicBezTo>
                    <a:pt x="70" y="207"/>
                    <a:pt x="62" y="207"/>
                    <a:pt x="56" y="207"/>
                  </a:cubicBezTo>
                  <a:cubicBezTo>
                    <a:pt x="42" y="208"/>
                    <a:pt x="41" y="207"/>
                    <a:pt x="30" y="211"/>
                  </a:cubicBezTo>
                  <a:cubicBezTo>
                    <a:pt x="30" y="210"/>
                    <a:pt x="31" y="210"/>
                    <a:pt x="32" y="208"/>
                  </a:cubicBezTo>
                  <a:cubicBezTo>
                    <a:pt x="26" y="209"/>
                    <a:pt x="23" y="208"/>
                    <a:pt x="16" y="208"/>
                  </a:cubicBezTo>
                  <a:cubicBezTo>
                    <a:pt x="16" y="163"/>
                    <a:pt x="16" y="130"/>
                    <a:pt x="15" y="96"/>
                  </a:cubicBezTo>
                  <a:cubicBezTo>
                    <a:pt x="57" y="93"/>
                    <a:pt x="99" y="91"/>
                    <a:pt x="149" y="93"/>
                  </a:cubicBezTo>
                  <a:cubicBezTo>
                    <a:pt x="148" y="127"/>
                    <a:pt x="149" y="173"/>
                    <a:pt x="149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4" name="Group 119">
            <a:extLst>
              <a:ext uri="{FF2B5EF4-FFF2-40B4-BE49-F238E27FC236}">
                <a16:creationId xmlns:a16="http://schemas.microsoft.com/office/drawing/2014/main" id="{B94167ED-DFE4-4A43-95B3-41CAF516E89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075216" y="2889424"/>
            <a:ext cx="374790" cy="548231"/>
            <a:chOff x="3824" y="2066"/>
            <a:chExt cx="188" cy="275"/>
          </a:xfrm>
          <a:solidFill>
            <a:schemeClr val="tx1"/>
          </a:solidFill>
        </p:grpSpPr>
        <p:sp>
          <p:nvSpPr>
            <p:cNvPr id="126" name="Freeform 120">
              <a:extLst>
                <a:ext uri="{FF2B5EF4-FFF2-40B4-BE49-F238E27FC236}">
                  <a16:creationId xmlns:a16="http://schemas.microsoft.com/office/drawing/2014/main" id="{157DBFAA-233D-4E18-81A7-A37FD0260C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4" y="2066"/>
              <a:ext cx="188" cy="275"/>
            </a:xfrm>
            <a:custGeom>
              <a:avLst/>
              <a:gdLst>
                <a:gd name="T0" fmla="*/ 139 w 141"/>
                <a:gd name="T1" fmla="*/ 86 h 208"/>
                <a:gd name="T2" fmla="*/ 117 w 141"/>
                <a:gd name="T3" fmla="*/ 83 h 208"/>
                <a:gd name="T4" fmla="*/ 118 w 141"/>
                <a:gd name="T5" fmla="*/ 37 h 208"/>
                <a:gd name="T6" fmla="*/ 107 w 141"/>
                <a:gd name="T7" fmla="*/ 18 h 208"/>
                <a:gd name="T8" fmla="*/ 111 w 141"/>
                <a:gd name="T9" fmla="*/ 21 h 208"/>
                <a:gd name="T10" fmla="*/ 89 w 141"/>
                <a:gd name="T11" fmla="*/ 5 h 208"/>
                <a:gd name="T12" fmla="*/ 89 w 141"/>
                <a:gd name="T13" fmla="*/ 5 h 208"/>
                <a:gd name="T14" fmla="*/ 86 w 141"/>
                <a:gd name="T15" fmla="*/ 4 h 208"/>
                <a:gd name="T16" fmla="*/ 89 w 141"/>
                <a:gd name="T17" fmla="*/ 5 h 208"/>
                <a:gd name="T18" fmla="*/ 67 w 141"/>
                <a:gd name="T19" fmla="*/ 0 h 208"/>
                <a:gd name="T20" fmla="*/ 66 w 141"/>
                <a:gd name="T21" fmla="*/ 0 h 208"/>
                <a:gd name="T22" fmla="*/ 28 w 141"/>
                <a:gd name="T23" fmla="*/ 44 h 208"/>
                <a:gd name="T24" fmla="*/ 25 w 141"/>
                <a:gd name="T25" fmla="*/ 41 h 208"/>
                <a:gd name="T26" fmla="*/ 26 w 141"/>
                <a:gd name="T27" fmla="*/ 55 h 208"/>
                <a:gd name="T28" fmla="*/ 37 w 141"/>
                <a:gd name="T29" fmla="*/ 56 h 208"/>
                <a:gd name="T30" fmla="*/ 41 w 141"/>
                <a:gd name="T31" fmla="*/ 36 h 208"/>
                <a:gd name="T32" fmla="*/ 71 w 141"/>
                <a:gd name="T33" fmla="*/ 16 h 208"/>
                <a:gd name="T34" fmla="*/ 106 w 141"/>
                <a:gd name="T35" fmla="*/ 83 h 208"/>
                <a:gd name="T36" fmla="*/ 75 w 141"/>
                <a:gd name="T37" fmla="*/ 84 h 208"/>
                <a:gd name="T38" fmla="*/ 63 w 141"/>
                <a:gd name="T39" fmla="*/ 83 h 208"/>
                <a:gd name="T40" fmla="*/ 2 w 141"/>
                <a:gd name="T41" fmla="*/ 86 h 208"/>
                <a:gd name="T42" fmla="*/ 4 w 141"/>
                <a:gd name="T43" fmla="*/ 135 h 208"/>
                <a:gd name="T44" fmla="*/ 6 w 141"/>
                <a:gd name="T45" fmla="*/ 205 h 208"/>
                <a:gd name="T46" fmla="*/ 139 w 141"/>
                <a:gd name="T47" fmla="*/ 204 h 208"/>
                <a:gd name="T48" fmla="*/ 139 w 141"/>
                <a:gd name="T49" fmla="*/ 86 h 208"/>
                <a:gd name="T50" fmla="*/ 132 w 141"/>
                <a:gd name="T51" fmla="*/ 197 h 208"/>
                <a:gd name="T52" fmla="*/ 80 w 141"/>
                <a:gd name="T53" fmla="*/ 196 h 208"/>
                <a:gd name="T54" fmla="*/ 80 w 141"/>
                <a:gd name="T55" fmla="*/ 194 h 208"/>
                <a:gd name="T56" fmla="*/ 76 w 141"/>
                <a:gd name="T57" fmla="*/ 191 h 208"/>
                <a:gd name="T58" fmla="*/ 29 w 141"/>
                <a:gd name="T59" fmla="*/ 196 h 208"/>
                <a:gd name="T60" fmla="*/ 15 w 141"/>
                <a:gd name="T61" fmla="*/ 193 h 208"/>
                <a:gd name="T62" fmla="*/ 14 w 141"/>
                <a:gd name="T63" fmla="*/ 95 h 208"/>
                <a:gd name="T64" fmla="*/ 132 w 141"/>
                <a:gd name="T65" fmla="*/ 95 h 208"/>
                <a:gd name="T66" fmla="*/ 132 w 141"/>
                <a:gd name="T67" fmla="*/ 197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1" h="208">
                  <a:moveTo>
                    <a:pt x="139" y="86"/>
                  </a:moveTo>
                  <a:cubicBezTo>
                    <a:pt x="133" y="84"/>
                    <a:pt x="123" y="86"/>
                    <a:pt x="117" y="83"/>
                  </a:cubicBezTo>
                  <a:cubicBezTo>
                    <a:pt x="118" y="70"/>
                    <a:pt x="117" y="48"/>
                    <a:pt x="118" y="37"/>
                  </a:cubicBezTo>
                  <a:cubicBezTo>
                    <a:pt x="112" y="30"/>
                    <a:pt x="114" y="24"/>
                    <a:pt x="107" y="18"/>
                  </a:cubicBezTo>
                  <a:cubicBezTo>
                    <a:pt x="109" y="18"/>
                    <a:pt x="110" y="23"/>
                    <a:pt x="111" y="21"/>
                  </a:cubicBezTo>
                  <a:cubicBezTo>
                    <a:pt x="104" y="14"/>
                    <a:pt x="99" y="8"/>
                    <a:pt x="89" y="5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6"/>
                    <a:pt x="88" y="4"/>
                    <a:pt x="86" y="4"/>
                  </a:cubicBezTo>
                  <a:cubicBezTo>
                    <a:pt x="87" y="4"/>
                    <a:pt x="88" y="5"/>
                    <a:pt x="89" y="5"/>
                  </a:cubicBezTo>
                  <a:cubicBezTo>
                    <a:pt x="83" y="0"/>
                    <a:pt x="74" y="5"/>
                    <a:pt x="67" y="0"/>
                  </a:cubicBezTo>
                  <a:cubicBezTo>
                    <a:pt x="67" y="0"/>
                    <a:pt x="67" y="0"/>
                    <a:pt x="66" y="0"/>
                  </a:cubicBezTo>
                  <a:cubicBezTo>
                    <a:pt x="46" y="6"/>
                    <a:pt x="25" y="18"/>
                    <a:pt x="28" y="44"/>
                  </a:cubicBezTo>
                  <a:cubicBezTo>
                    <a:pt x="26" y="44"/>
                    <a:pt x="27" y="41"/>
                    <a:pt x="25" y="41"/>
                  </a:cubicBezTo>
                  <a:cubicBezTo>
                    <a:pt x="23" y="47"/>
                    <a:pt x="26" y="49"/>
                    <a:pt x="26" y="55"/>
                  </a:cubicBezTo>
                  <a:cubicBezTo>
                    <a:pt x="30" y="56"/>
                    <a:pt x="32" y="58"/>
                    <a:pt x="37" y="56"/>
                  </a:cubicBezTo>
                  <a:cubicBezTo>
                    <a:pt x="43" y="50"/>
                    <a:pt x="39" y="42"/>
                    <a:pt x="41" y="36"/>
                  </a:cubicBezTo>
                  <a:cubicBezTo>
                    <a:pt x="45" y="25"/>
                    <a:pt x="60" y="16"/>
                    <a:pt x="71" y="16"/>
                  </a:cubicBezTo>
                  <a:cubicBezTo>
                    <a:pt x="110" y="15"/>
                    <a:pt x="106" y="59"/>
                    <a:pt x="106" y="83"/>
                  </a:cubicBezTo>
                  <a:cubicBezTo>
                    <a:pt x="97" y="81"/>
                    <a:pt x="82" y="81"/>
                    <a:pt x="75" y="84"/>
                  </a:cubicBezTo>
                  <a:cubicBezTo>
                    <a:pt x="76" y="80"/>
                    <a:pt x="68" y="83"/>
                    <a:pt x="63" y="83"/>
                  </a:cubicBezTo>
                  <a:cubicBezTo>
                    <a:pt x="48" y="83"/>
                    <a:pt x="13" y="79"/>
                    <a:pt x="2" y="86"/>
                  </a:cubicBezTo>
                  <a:cubicBezTo>
                    <a:pt x="3" y="102"/>
                    <a:pt x="0" y="122"/>
                    <a:pt x="4" y="135"/>
                  </a:cubicBezTo>
                  <a:cubicBezTo>
                    <a:pt x="4" y="155"/>
                    <a:pt x="1" y="185"/>
                    <a:pt x="6" y="205"/>
                  </a:cubicBezTo>
                  <a:cubicBezTo>
                    <a:pt x="46" y="205"/>
                    <a:pt x="97" y="208"/>
                    <a:pt x="139" y="204"/>
                  </a:cubicBezTo>
                  <a:cubicBezTo>
                    <a:pt x="141" y="167"/>
                    <a:pt x="141" y="123"/>
                    <a:pt x="139" y="86"/>
                  </a:cubicBezTo>
                  <a:close/>
                  <a:moveTo>
                    <a:pt x="132" y="197"/>
                  </a:moveTo>
                  <a:cubicBezTo>
                    <a:pt x="110" y="198"/>
                    <a:pt x="95" y="192"/>
                    <a:pt x="80" y="196"/>
                  </a:cubicBezTo>
                  <a:cubicBezTo>
                    <a:pt x="79" y="196"/>
                    <a:pt x="79" y="194"/>
                    <a:pt x="80" y="194"/>
                  </a:cubicBezTo>
                  <a:cubicBezTo>
                    <a:pt x="79" y="193"/>
                    <a:pt x="76" y="195"/>
                    <a:pt x="76" y="191"/>
                  </a:cubicBezTo>
                  <a:cubicBezTo>
                    <a:pt x="62" y="198"/>
                    <a:pt x="47" y="188"/>
                    <a:pt x="29" y="196"/>
                  </a:cubicBezTo>
                  <a:cubicBezTo>
                    <a:pt x="29" y="192"/>
                    <a:pt x="22" y="194"/>
                    <a:pt x="15" y="193"/>
                  </a:cubicBezTo>
                  <a:cubicBezTo>
                    <a:pt x="15" y="153"/>
                    <a:pt x="14" y="132"/>
                    <a:pt x="14" y="95"/>
                  </a:cubicBezTo>
                  <a:cubicBezTo>
                    <a:pt x="53" y="96"/>
                    <a:pt x="89" y="91"/>
                    <a:pt x="132" y="95"/>
                  </a:cubicBezTo>
                  <a:cubicBezTo>
                    <a:pt x="131" y="123"/>
                    <a:pt x="132" y="163"/>
                    <a:pt x="132" y="1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21">
              <a:extLst>
                <a:ext uri="{FF2B5EF4-FFF2-40B4-BE49-F238E27FC236}">
                  <a16:creationId xmlns:a16="http://schemas.microsoft.com/office/drawing/2014/main" id="{FFE40205-CED4-4377-86D6-87C83B11E0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84" y="2193"/>
              <a:ext cx="81" cy="117"/>
            </a:xfrm>
            <a:custGeom>
              <a:avLst/>
              <a:gdLst>
                <a:gd name="T0" fmla="*/ 11 w 61"/>
                <a:gd name="T1" fmla="*/ 18 h 88"/>
                <a:gd name="T2" fmla="*/ 10 w 61"/>
                <a:gd name="T3" fmla="*/ 18 h 88"/>
                <a:gd name="T4" fmla="*/ 6 w 61"/>
                <a:gd name="T5" fmla="*/ 23 h 88"/>
                <a:gd name="T6" fmla="*/ 6 w 61"/>
                <a:gd name="T7" fmla="*/ 21 h 88"/>
                <a:gd name="T8" fmla="*/ 3 w 61"/>
                <a:gd name="T9" fmla="*/ 25 h 88"/>
                <a:gd name="T10" fmla="*/ 10 w 61"/>
                <a:gd name="T11" fmla="*/ 48 h 88"/>
                <a:gd name="T12" fmla="*/ 7 w 61"/>
                <a:gd name="T13" fmla="*/ 87 h 88"/>
                <a:gd name="T14" fmla="*/ 46 w 61"/>
                <a:gd name="T15" fmla="*/ 87 h 88"/>
                <a:gd name="T16" fmla="*/ 40 w 61"/>
                <a:gd name="T17" fmla="*/ 47 h 88"/>
                <a:gd name="T18" fmla="*/ 11 w 61"/>
                <a:gd name="T19" fmla="*/ 18 h 88"/>
                <a:gd name="T20" fmla="*/ 32 w 61"/>
                <a:gd name="T21" fmla="*/ 45 h 88"/>
                <a:gd name="T22" fmla="*/ 31 w 61"/>
                <a:gd name="T23" fmla="*/ 59 h 88"/>
                <a:gd name="T24" fmla="*/ 34 w 61"/>
                <a:gd name="T25" fmla="*/ 63 h 88"/>
                <a:gd name="T26" fmla="*/ 31 w 61"/>
                <a:gd name="T27" fmla="*/ 66 h 88"/>
                <a:gd name="T28" fmla="*/ 32 w 61"/>
                <a:gd name="T29" fmla="*/ 73 h 88"/>
                <a:gd name="T30" fmla="*/ 19 w 61"/>
                <a:gd name="T31" fmla="*/ 73 h 88"/>
                <a:gd name="T32" fmla="*/ 24 w 61"/>
                <a:gd name="T33" fmla="*/ 45 h 88"/>
                <a:gd name="T34" fmla="*/ 18 w 61"/>
                <a:gd name="T35" fmla="*/ 24 h 88"/>
                <a:gd name="T36" fmla="*/ 32 w 61"/>
                <a:gd name="T37" fmla="*/ 4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" h="88">
                  <a:moveTo>
                    <a:pt x="11" y="18"/>
                  </a:moveTo>
                  <a:cubicBezTo>
                    <a:pt x="11" y="16"/>
                    <a:pt x="8" y="17"/>
                    <a:pt x="10" y="18"/>
                  </a:cubicBezTo>
                  <a:cubicBezTo>
                    <a:pt x="11" y="19"/>
                    <a:pt x="8" y="23"/>
                    <a:pt x="6" y="23"/>
                  </a:cubicBezTo>
                  <a:cubicBezTo>
                    <a:pt x="6" y="22"/>
                    <a:pt x="8" y="21"/>
                    <a:pt x="6" y="21"/>
                  </a:cubicBezTo>
                  <a:cubicBezTo>
                    <a:pt x="5" y="24"/>
                    <a:pt x="6" y="24"/>
                    <a:pt x="3" y="25"/>
                  </a:cubicBezTo>
                  <a:cubicBezTo>
                    <a:pt x="6" y="31"/>
                    <a:pt x="0" y="40"/>
                    <a:pt x="10" y="48"/>
                  </a:cubicBezTo>
                  <a:cubicBezTo>
                    <a:pt x="8" y="63"/>
                    <a:pt x="2" y="75"/>
                    <a:pt x="7" y="87"/>
                  </a:cubicBezTo>
                  <a:cubicBezTo>
                    <a:pt x="19" y="88"/>
                    <a:pt x="31" y="88"/>
                    <a:pt x="46" y="87"/>
                  </a:cubicBezTo>
                  <a:cubicBezTo>
                    <a:pt x="50" y="76"/>
                    <a:pt x="43" y="62"/>
                    <a:pt x="40" y="47"/>
                  </a:cubicBezTo>
                  <a:cubicBezTo>
                    <a:pt x="61" y="31"/>
                    <a:pt x="31" y="0"/>
                    <a:pt x="11" y="18"/>
                  </a:cubicBezTo>
                  <a:close/>
                  <a:moveTo>
                    <a:pt x="32" y="45"/>
                  </a:moveTo>
                  <a:cubicBezTo>
                    <a:pt x="31" y="51"/>
                    <a:pt x="34" y="56"/>
                    <a:pt x="31" y="59"/>
                  </a:cubicBezTo>
                  <a:cubicBezTo>
                    <a:pt x="33" y="60"/>
                    <a:pt x="32" y="62"/>
                    <a:pt x="34" y="63"/>
                  </a:cubicBezTo>
                  <a:cubicBezTo>
                    <a:pt x="34" y="65"/>
                    <a:pt x="31" y="64"/>
                    <a:pt x="31" y="66"/>
                  </a:cubicBezTo>
                  <a:cubicBezTo>
                    <a:pt x="34" y="67"/>
                    <a:pt x="34" y="69"/>
                    <a:pt x="32" y="73"/>
                  </a:cubicBezTo>
                  <a:cubicBezTo>
                    <a:pt x="27" y="74"/>
                    <a:pt x="25" y="73"/>
                    <a:pt x="19" y="73"/>
                  </a:cubicBezTo>
                  <a:cubicBezTo>
                    <a:pt x="21" y="64"/>
                    <a:pt x="24" y="56"/>
                    <a:pt x="24" y="45"/>
                  </a:cubicBezTo>
                  <a:cubicBezTo>
                    <a:pt x="18" y="40"/>
                    <a:pt x="12" y="31"/>
                    <a:pt x="18" y="24"/>
                  </a:cubicBezTo>
                  <a:cubicBezTo>
                    <a:pt x="29" y="13"/>
                    <a:pt x="50" y="34"/>
                    <a:pt x="32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Group 124">
            <a:extLst>
              <a:ext uri="{FF2B5EF4-FFF2-40B4-BE49-F238E27FC236}">
                <a16:creationId xmlns:a16="http://schemas.microsoft.com/office/drawing/2014/main" id="{72762495-15AA-4BCC-A991-CDC5CA8E0DF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68608" y="2997065"/>
            <a:ext cx="511194" cy="442010"/>
            <a:chOff x="3784" y="2090"/>
            <a:chExt cx="266" cy="230"/>
          </a:xfrm>
          <a:solidFill>
            <a:schemeClr val="tx1"/>
          </a:solidFill>
        </p:grpSpPr>
        <p:sp>
          <p:nvSpPr>
            <p:cNvPr id="131" name="Freeform 125">
              <a:extLst>
                <a:ext uri="{FF2B5EF4-FFF2-40B4-BE49-F238E27FC236}">
                  <a16:creationId xmlns:a16="http://schemas.microsoft.com/office/drawing/2014/main" id="{16ED47AE-C276-4ED8-8B0D-0003E98753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6" y="2168"/>
              <a:ext cx="25" cy="69"/>
            </a:xfrm>
            <a:custGeom>
              <a:avLst/>
              <a:gdLst>
                <a:gd name="T0" fmla="*/ 0 w 19"/>
                <a:gd name="T1" fmla="*/ 16 h 52"/>
                <a:gd name="T2" fmla="*/ 4 w 19"/>
                <a:gd name="T3" fmla="*/ 49 h 52"/>
                <a:gd name="T4" fmla="*/ 11 w 19"/>
                <a:gd name="T5" fmla="*/ 51 h 52"/>
                <a:gd name="T6" fmla="*/ 12 w 19"/>
                <a:gd name="T7" fmla="*/ 0 h 52"/>
                <a:gd name="T8" fmla="*/ 7 w 19"/>
                <a:gd name="T9" fmla="*/ 0 h 52"/>
                <a:gd name="T10" fmla="*/ 1 w 19"/>
                <a:gd name="T11" fmla="*/ 13 h 52"/>
                <a:gd name="T12" fmla="*/ 0 w 19"/>
                <a:gd name="T13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52">
                  <a:moveTo>
                    <a:pt x="0" y="16"/>
                  </a:moveTo>
                  <a:cubicBezTo>
                    <a:pt x="2" y="28"/>
                    <a:pt x="0" y="35"/>
                    <a:pt x="4" y="49"/>
                  </a:cubicBezTo>
                  <a:cubicBezTo>
                    <a:pt x="8" y="48"/>
                    <a:pt x="7" y="52"/>
                    <a:pt x="11" y="51"/>
                  </a:cubicBezTo>
                  <a:cubicBezTo>
                    <a:pt x="19" y="46"/>
                    <a:pt x="13" y="16"/>
                    <a:pt x="12" y="0"/>
                  </a:cubicBezTo>
                  <a:cubicBezTo>
                    <a:pt x="10" y="0"/>
                    <a:pt x="8" y="0"/>
                    <a:pt x="7" y="0"/>
                  </a:cubicBezTo>
                  <a:cubicBezTo>
                    <a:pt x="3" y="4"/>
                    <a:pt x="6" y="9"/>
                    <a:pt x="1" y="13"/>
                  </a:cubicBezTo>
                  <a:cubicBezTo>
                    <a:pt x="4" y="14"/>
                    <a:pt x="3" y="16"/>
                    <a:pt x="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26">
              <a:extLst>
                <a:ext uri="{FF2B5EF4-FFF2-40B4-BE49-F238E27FC236}">
                  <a16:creationId xmlns:a16="http://schemas.microsoft.com/office/drawing/2014/main" id="{E1E96DC9-F1A7-47AA-B5B0-DE41FE0094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4" y="2090"/>
              <a:ext cx="266" cy="230"/>
            </a:xfrm>
            <a:custGeom>
              <a:avLst/>
              <a:gdLst>
                <a:gd name="T0" fmla="*/ 180 w 201"/>
                <a:gd name="T1" fmla="*/ 123 h 174"/>
                <a:gd name="T2" fmla="*/ 168 w 201"/>
                <a:gd name="T3" fmla="*/ 110 h 174"/>
                <a:gd name="T4" fmla="*/ 174 w 201"/>
                <a:gd name="T5" fmla="*/ 113 h 174"/>
                <a:gd name="T6" fmla="*/ 164 w 201"/>
                <a:gd name="T7" fmla="*/ 97 h 174"/>
                <a:gd name="T8" fmla="*/ 163 w 201"/>
                <a:gd name="T9" fmla="*/ 97 h 174"/>
                <a:gd name="T10" fmla="*/ 162 w 201"/>
                <a:gd name="T11" fmla="*/ 96 h 174"/>
                <a:gd name="T12" fmla="*/ 163 w 201"/>
                <a:gd name="T13" fmla="*/ 97 h 174"/>
                <a:gd name="T14" fmla="*/ 164 w 201"/>
                <a:gd name="T15" fmla="*/ 97 h 174"/>
                <a:gd name="T16" fmla="*/ 165 w 201"/>
                <a:gd name="T17" fmla="*/ 97 h 174"/>
                <a:gd name="T18" fmla="*/ 156 w 201"/>
                <a:gd name="T19" fmla="*/ 89 h 174"/>
                <a:gd name="T20" fmla="*/ 157 w 201"/>
                <a:gd name="T21" fmla="*/ 84 h 174"/>
                <a:gd name="T22" fmla="*/ 132 w 201"/>
                <a:gd name="T23" fmla="*/ 50 h 174"/>
                <a:gd name="T24" fmla="*/ 135 w 201"/>
                <a:gd name="T25" fmla="*/ 51 h 174"/>
                <a:gd name="T26" fmla="*/ 104 w 201"/>
                <a:gd name="T27" fmla="*/ 0 h 174"/>
                <a:gd name="T28" fmla="*/ 99 w 201"/>
                <a:gd name="T29" fmla="*/ 0 h 174"/>
                <a:gd name="T30" fmla="*/ 0 w 201"/>
                <a:gd name="T31" fmla="*/ 165 h 174"/>
                <a:gd name="T32" fmla="*/ 0 w 201"/>
                <a:gd name="T33" fmla="*/ 169 h 174"/>
                <a:gd name="T34" fmla="*/ 43 w 201"/>
                <a:gd name="T35" fmla="*/ 172 h 174"/>
                <a:gd name="T36" fmla="*/ 87 w 201"/>
                <a:gd name="T37" fmla="*/ 172 h 174"/>
                <a:gd name="T38" fmla="*/ 88 w 201"/>
                <a:gd name="T39" fmla="*/ 172 h 174"/>
                <a:gd name="T40" fmla="*/ 201 w 201"/>
                <a:gd name="T41" fmla="*/ 170 h 174"/>
                <a:gd name="T42" fmla="*/ 180 w 201"/>
                <a:gd name="T43" fmla="*/ 123 h 174"/>
                <a:gd name="T44" fmla="*/ 12 w 201"/>
                <a:gd name="T45" fmla="*/ 163 h 174"/>
                <a:gd name="T46" fmla="*/ 37 w 201"/>
                <a:gd name="T47" fmla="*/ 123 h 174"/>
                <a:gd name="T48" fmla="*/ 40 w 201"/>
                <a:gd name="T49" fmla="*/ 124 h 174"/>
                <a:gd name="T50" fmla="*/ 47 w 201"/>
                <a:gd name="T51" fmla="*/ 114 h 174"/>
                <a:gd name="T52" fmla="*/ 45 w 201"/>
                <a:gd name="T53" fmla="*/ 110 h 174"/>
                <a:gd name="T54" fmla="*/ 52 w 201"/>
                <a:gd name="T55" fmla="*/ 107 h 174"/>
                <a:gd name="T56" fmla="*/ 53 w 201"/>
                <a:gd name="T57" fmla="*/ 99 h 174"/>
                <a:gd name="T58" fmla="*/ 55 w 201"/>
                <a:gd name="T59" fmla="*/ 101 h 174"/>
                <a:gd name="T60" fmla="*/ 57 w 201"/>
                <a:gd name="T61" fmla="*/ 91 h 174"/>
                <a:gd name="T62" fmla="*/ 62 w 201"/>
                <a:gd name="T63" fmla="*/ 89 h 174"/>
                <a:gd name="T64" fmla="*/ 62 w 201"/>
                <a:gd name="T65" fmla="*/ 85 h 174"/>
                <a:gd name="T66" fmla="*/ 63 w 201"/>
                <a:gd name="T67" fmla="*/ 85 h 174"/>
                <a:gd name="T68" fmla="*/ 77 w 201"/>
                <a:gd name="T69" fmla="*/ 57 h 174"/>
                <a:gd name="T70" fmla="*/ 78 w 201"/>
                <a:gd name="T71" fmla="*/ 60 h 174"/>
                <a:gd name="T72" fmla="*/ 101 w 201"/>
                <a:gd name="T73" fmla="*/ 22 h 174"/>
                <a:gd name="T74" fmla="*/ 188 w 201"/>
                <a:gd name="T75" fmla="*/ 161 h 174"/>
                <a:gd name="T76" fmla="*/ 12 w 201"/>
                <a:gd name="T77" fmla="*/ 16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1" h="174">
                  <a:moveTo>
                    <a:pt x="180" y="123"/>
                  </a:moveTo>
                  <a:cubicBezTo>
                    <a:pt x="174" y="123"/>
                    <a:pt x="175" y="111"/>
                    <a:pt x="168" y="110"/>
                  </a:cubicBezTo>
                  <a:cubicBezTo>
                    <a:pt x="170" y="106"/>
                    <a:pt x="172" y="112"/>
                    <a:pt x="174" y="113"/>
                  </a:cubicBezTo>
                  <a:cubicBezTo>
                    <a:pt x="169" y="106"/>
                    <a:pt x="168" y="102"/>
                    <a:pt x="164" y="97"/>
                  </a:cubicBezTo>
                  <a:cubicBezTo>
                    <a:pt x="164" y="97"/>
                    <a:pt x="164" y="97"/>
                    <a:pt x="163" y="97"/>
                  </a:cubicBezTo>
                  <a:cubicBezTo>
                    <a:pt x="163" y="97"/>
                    <a:pt x="163" y="96"/>
                    <a:pt x="162" y="96"/>
                  </a:cubicBezTo>
                  <a:cubicBezTo>
                    <a:pt x="163" y="96"/>
                    <a:pt x="163" y="97"/>
                    <a:pt x="163" y="97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64" y="97"/>
                    <a:pt x="164" y="97"/>
                    <a:pt x="165" y="97"/>
                  </a:cubicBezTo>
                  <a:cubicBezTo>
                    <a:pt x="161" y="95"/>
                    <a:pt x="162" y="89"/>
                    <a:pt x="156" y="89"/>
                  </a:cubicBezTo>
                  <a:cubicBezTo>
                    <a:pt x="156" y="87"/>
                    <a:pt x="158" y="87"/>
                    <a:pt x="157" y="84"/>
                  </a:cubicBezTo>
                  <a:cubicBezTo>
                    <a:pt x="148" y="73"/>
                    <a:pt x="144" y="59"/>
                    <a:pt x="132" y="50"/>
                  </a:cubicBezTo>
                  <a:cubicBezTo>
                    <a:pt x="134" y="49"/>
                    <a:pt x="134" y="51"/>
                    <a:pt x="135" y="51"/>
                  </a:cubicBezTo>
                  <a:cubicBezTo>
                    <a:pt x="126" y="32"/>
                    <a:pt x="114" y="14"/>
                    <a:pt x="104" y="0"/>
                  </a:cubicBezTo>
                  <a:cubicBezTo>
                    <a:pt x="102" y="0"/>
                    <a:pt x="100" y="0"/>
                    <a:pt x="99" y="0"/>
                  </a:cubicBezTo>
                  <a:cubicBezTo>
                    <a:pt x="64" y="52"/>
                    <a:pt x="33" y="109"/>
                    <a:pt x="0" y="165"/>
                  </a:cubicBezTo>
                  <a:cubicBezTo>
                    <a:pt x="0" y="166"/>
                    <a:pt x="0" y="167"/>
                    <a:pt x="0" y="169"/>
                  </a:cubicBezTo>
                  <a:cubicBezTo>
                    <a:pt x="7" y="174"/>
                    <a:pt x="30" y="172"/>
                    <a:pt x="43" y="172"/>
                  </a:cubicBezTo>
                  <a:cubicBezTo>
                    <a:pt x="60" y="172"/>
                    <a:pt x="75" y="171"/>
                    <a:pt x="87" y="172"/>
                  </a:cubicBezTo>
                  <a:cubicBezTo>
                    <a:pt x="88" y="172"/>
                    <a:pt x="88" y="172"/>
                    <a:pt x="88" y="172"/>
                  </a:cubicBezTo>
                  <a:cubicBezTo>
                    <a:pt x="126" y="168"/>
                    <a:pt x="166" y="173"/>
                    <a:pt x="201" y="170"/>
                  </a:cubicBezTo>
                  <a:cubicBezTo>
                    <a:pt x="197" y="150"/>
                    <a:pt x="183" y="140"/>
                    <a:pt x="180" y="123"/>
                  </a:cubicBezTo>
                  <a:close/>
                  <a:moveTo>
                    <a:pt x="12" y="163"/>
                  </a:moveTo>
                  <a:cubicBezTo>
                    <a:pt x="20" y="147"/>
                    <a:pt x="30" y="139"/>
                    <a:pt x="37" y="123"/>
                  </a:cubicBezTo>
                  <a:cubicBezTo>
                    <a:pt x="39" y="122"/>
                    <a:pt x="39" y="123"/>
                    <a:pt x="40" y="124"/>
                  </a:cubicBezTo>
                  <a:cubicBezTo>
                    <a:pt x="40" y="120"/>
                    <a:pt x="43" y="113"/>
                    <a:pt x="47" y="114"/>
                  </a:cubicBezTo>
                  <a:cubicBezTo>
                    <a:pt x="45" y="114"/>
                    <a:pt x="46" y="111"/>
                    <a:pt x="45" y="110"/>
                  </a:cubicBezTo>
                  <a:cubicBezTo>
                    <a:pt x="46" y="108"/>
                    <a:pt x="49" y="108"/>
                    <a:pt x="52" y="107"/>
                  </a:cubicBezTo>
                  <a:cubicBezTo>
                    <a:pt x="53" y="102"/>
                    <a:pt x="52" y="103"/>
                    <a:pt x="53" y="99"/>
                  </a:cubicBezTo>
                  <a:cubicBezTo>
                    <a:pt x="54" y="99"/>
                    <a:pt x="53" y="100"/>
                    <a:pt x="55" y="101"/>
                  </a:cubicBezTo>
                  <a:cubicBezTo>
                    <a:pt x="54" y="97"/>
                    <a:pt x="59" y="96"/>
                    <a:pt x="57" y="91"/>
                  </a:cubicBezTo>
                  <a:cubicBezTo>
                    <a:pt x="60" y="93"/>
                    <a:pt x="60" y="90"/>
                    <a:pt x="62" y="89"/>
                  </a:cubicBezTo>
                  <a:cubicBezTo>
                    <a:pt x="61" y="88"/>
                    <a:pt x="61" y="87"/>
                    <a:pt x="62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68" y="79"/>
                    <a:pt x="75" y="67"/>
                    <a:pt x="77" y="57"/>
                  </a:cubicBezTo>
                  <a:cubicBezTo>
                    <a:pt x="78" y="57"/>
                    <a:pt x="78" y="59"/>
                    <a:pt x="78" y="60"/>
                  </a:cubicBezTo>
                  <a:cubicBezTo>
                    <a:pt x="86" y="48"/>
                    <a:pt x="93" y="34"/>
                    <a:pt x="101" y="22"/>
                  </a:cubicBezTo>
                  <a:cubicBezTo>
                    <a:pt x="131" y="68"/>
                    <a:pt x="156" y="115"/>
                    <a:pt x="188" y="161"/>
                  </a:cubicBezTo>
                  <a:cubicBezTo>
                    <a:pt x="135" y="164"/>
                    <a:pt x="76" y="162"/>
                    <a:pt x="12" y="1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27">
              <a:extLst>
                <a:ext uri="{FF2B5EF4-FFF2-40B4-BE49-F238E27FC236}">
                  <a16:creationId xmlns:a16="http://schemas.microsoft.com/office/drawing/2014/main" id="{1E9B89E9-4A61-4707-A361-1106569F1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6" y="2202"/>
              <a:ext cx="1" cy="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28">
              <a:extLst>
                <a:ext uri="{FF2B5EF4-FFF2-40B4-BE49-F238E27FC236}">
                  <a16:creationId xmlns:a16="http://schemas.microsoft.com/office/drawing/2014/main" id="{2B960B95-285D-499E-9794-380D65854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4" y="2251"/>
              <a:ext cx="20" cy="27"/>
            </a:xfrm>
            <a:custGeom>
              <a:avLst/>
              <a:gdLst>
                <a:gd name="T0" fmla="*/ 14 w 15"/>
                <a:gd name="T1" fmla="*/ 3 h 20"/>
                <a:gd name="T2" fmla="*/ 4 w 15"/>
                <a:gd name="T3" fmla="*/ 1 h 20"/>
                <a:gd name="T4" fmla="*/ 6 w 15"/>
                <a:gd name="T5" fmla="*/ 19 h 20"/>
                <a:gd name="T6" fmla="*/ 15 w 15"/>
                <a:gd name="T7" fmla="*/ 18 h 20"/>
                <a:gd name="T8" fmla="*/ 14 w 15"/>
                <a:gd name="T9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0">
                  <a:moveTo>
                    <a:pt x="14" y="3"/>
                  </a:moveTo>
                  <a:cubicBezTo>
                    <a:pt x="12" y="1"/>
                    <a:pt x="5" y="0"/>
                    <a:pt x="4" y="1"/>
                  </a:cubicBezTo>
                  <a:cubicBezTo>
                    <a:pt x="0" y="2"/>
                    <a:pt x="2" y="15"/>
                    <a:pt x="6" y="19"/>
                  </a:cubicBezTo>
                  <a:cubicBezTo>
                    <a:pt x="10" y="20"/>
                    <a:pt x="12" y="20"/>
                    <a:pt x="15" y="18"/>
                  </a:cubicBezTo>
                  <a:cubicBezTo>
                    <a:pt x="14" y="13"/>
                    <a:pt x="15" y="6"/>
                    <a:pt x="1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6" name="Group 131">
            <a:extLst>
              <a:ext uri="{FF2B5EF4-FFF2-40B4-BE49-F238E27FC236}">
                <a16:creationId xmlns:a16="http://schemas.microsoft.com/office/drawing/2014/main" id="{C6663098-A059-4FEC-9496-9D80D27C919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98404" y="2946265"/>
            <a:ext cx="458750" cy="491380"/>
            <a:chOff x="3802" y="2075"/>
            <a:chExt cx="239" cy="256"/>
          </a:xfrm>
          <a:solidFill>
            <a:schemeClr val="tx1"/>
          </a:solidFill>
        </p:grpSpPr>
        <p:sp>
          <p:nvSpPr>
            <p:cNvPr id="138" name="Freeform 132">
              <a:extLst>
                <a:ext uri="{FF2B5EF4-FFF2-40B4-BE49-F238E27FC236}">
                  <a16:creationId xmlns:a16="http://schemas.microsoft.com/office/drawing/2014/main" id="{103A213C-3C87-439B-B009-668FFDFF68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02" y="2075"/>
              <a:ext cx="239" cy="256"/>
            </a:xfrm>
            <a:custGeom>
              <a:avLst/>
              <a:gdLst>
                <a:gd name="T0" fmla="*/ 172 w 179"/>
                <a:gd name="T1" fmla="*/ 58 h 193"/>
                <a:gd name="T2" fmla="*/ 166 w 179"/>
                <a:gd name="T3" fmla="*/ 42 h 193"/>
                <a:gd name="T4" fmla="*/ 157 w 179"/>
                <a:gd name="T5" fmla="*/ 31 h 193"/>
                <a:gd name="T6" fmla="*/ 157 w 179"/>
                <a:gd name="T7" fmla="*/ 27 h 193"/>
                <a:gd name="T8" fmla="*/ 141 w 179"/>
                <a:gd name="T9" fmla="*/ 16 h 193"/>
                <a:gd name="T10" fmla="*/ 147 w 179"/>
                <a:gd name="T11" fmla="*/ 19 h 193"/>
                <a:gd name="T12" fmla="*/ 137 w 179"/>
                <a:gd name="T13" fmla="*/ 11 h 193"/>
                <a:gd name="T14" fmla="*/ 117 w 179"/>
                <a:gd name="T15" fmla="*/ 8 h 193"/>
                <a:gd name="T16" fmla="*/ 104 w 179"/>
                <a:gd name="T17" fmla="*/ 3 h 193"/>
                <a:gd name="T18" fmla="*/ 96 w 179"/>
                <a:gd name="T19" fmla="*/ 3 h 193"/>
                <a:gd name="T20" fmla="*/ 71 w 179"/>
                <a:gd name="T21" fmla="*/ 9 h 193"/>
                <a:gd name="T22" fmla="*/ 72 w 179"/>
                <a:gd name="T23" fmla="*/ 6 h 193"/>
                <a:gd name="T24" fmla="*/ 28 w 179"/>
                <a:gd name="T25" fmla="*/ 39 h 193"/>
                <a:gd name="T26" fmla="*/ 18 w 179"/>
                <a:gd name="T27" fmla="*/ 72 h 193"/>
                <a:gd name="T28" fmla="*/ 20 w 179"/>
                <a:gd name="T29" fmla="*/ 82 h 193"/>
                <a:gd name="T30" fmla="*/ 0 w 179"/>
                <a:gd name="T31" fmla="*/ 110 h 193"/>
                <a:gd name="T32" fmla="*/ 0 w 179"/>
                <a:gd name="T33" fmla="*/ 113 h 193"/>
                <a:gd name="T34" fmla="*/ 1 w 179"/>
                <a:gd name="T35" fmla="*/ 118 h 193"/>
                <a:gd name="T36" fmla="*/ 15 w 179"/>
                <a:gd name="T37" fmla="*/ 122 h 193"/>
                <a:gd name="T38" fmla="*/ 16 w 179"/>
                <a:gd name="T39" fmla="*/ 157 h 193"/>
                <a:gd name="T40" fmla="*/ 54 w 179"/>
                <a:gd name="T41" fmla="*/ 167 h 193"/>
                <a:gd name="T42" fmla="*/ 77 w 179"/>
                <a:gd name="T43" fmla="*/ 192 h 193"/>
                <a:gd name="T44" fmla="*/ 147 w 179"/>
                <a:gd name="T45" fmla="*/ 182 h 193"/>
                <a:gd name="T46" fmla="*/ 140 w 179"/>
                <a:gd name="T47" fmla="*/ 150 h 193"/>
                <a:gd name="T48" fmla="*/ 172 w 179"/>
                <a:gd name="T49" fmla="*/ 58 h 193"/>
                <a:gd name="T50" fmla="*/ 93 w 179"/>
                <a:gd name="T51" fmla="*/ 182 h 193"/>
                <a:gd name="T52" fmla="*/ 90 w 179"/>
                <a:gd name="T53" fmla="*/ 179 h 193"/>
                <a:gd name="T54" fmla="*/ 76 w 179"/>
                <a:gd name="T55" fmla="*/ 182 h 193"/>
                <a:gd name="T56" fmla="*/ 68 w 179"/>
                <a:gd name="T57" fmla="*/ 177 h 193"/>
                <a:gd name="T58" fmla="*/ 65 w 179"/>
                <a:gd name="T59" fmla="*/ 172 h 193"/>
                <a:gd name="T60" fmla="*/ 68 w 179"/>
                <a:gd name="T61" fmla="*/ 166 h 193"/>
                <a:gd name="T62" fmla="*/ 31 w 179"/>
                <a:gd name="T63" fmla="*/ 156 h 193"/>
                <a:gd name="T64" fmla="*/ 29 w 179"/>
                <a:gd name="T65" fmla="*/ 153 h 193"/>
                <a:gd name="T66" fmla="*/ 18 w 179"/>
                <a:gd name="T67" fmla="*/ 109 h 193"/>
                <a:gd name="T68" fmla="*/ 32 w 179"/>
                <a:gd name="T69" fmla="*/ 87 h 193"/>
                <a:gd name="T70" fmla="*/ 35 w 179"/>
                <a:gd name="T71" fmla="*/ 50 h 193"/>
                <a:gd name="T72" fmla="*/ 42 w 179"/>
                <a:gd name="T73" fmla="*/ 41 h 193"/>
                <a:gd name="T74" fmla="*/ 58 w 179"/>
                <a:gd name="T75" fmla="*/ 27 h 193"/>
                <a:gd name="T76" fmla="*/ 114 w 179"/>
                <a:gd name="T77" fmla="*/ 17 h 193"/>
                <a:gd name="T78" fmla="*/ 164 w 179"/>
                <a:gd name="T79" fmla="*/ 63 h 193"/>
                <a:gd name="T80" fmla="*/ 132 w 179"/>
                <a:gd name="T81" fmla="*/ 158 h 193"/>
                <a:gd name="T82" fmla="*/ 138 w 179"/>
                <a:gd name="T83" fmla="*/ 179 h 193"/>
                <a:gd name="T84" fmla="*/ 93 w 179"/>
                <a:gd name="T85" fmla="*/ 182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9" h="193">
                  <a:moveTo>
                    <a:pt x="172" y="58"/>
                  </a:moveTo>
                  <a:cubicBezTo>
                    <a:pt x="171" y="54"/>
                    <a:pt x="169" y="46"/>
                    <a:pt x="166" y="42"/>
                  </a:cubicBezTo>
                  <a:cubicBezTo>
                    <a:pt x="165" y="38"/>
                    <a:pt x="160" y="35"/>
                    <a:pt x="157" y="31"/>
                  </a:cubicBezTo>
                  <a:cubicBezTo>
                    <a:pt x="156" y="31"/>
                    <a:pt x="157" y="27"/>
                    <a:pt x="157" y="27"/>
                  </a:cubicBezTo>
                  <a:cubicBezTo>
                    <a:pt x="153" y="23"/>
                    <a:pt x="144" y="21"/>
                    <a:pt x="141" y="16"/>
                  </a:cubicBezTo>
                  <a:cubicBezTo>
                    <a:pt x="143" y="16"/>
                    <a:pt x="145" y="18"/>
                    <a:pt x="147" y="19"/>
                  </a:cubicBezTo>
                  <a:cubicBezTo>
                    <a:pt x="143" y="13"/>
                    <a:pt x="140" y="18"/>
                    <a:pt x="137" y="11"/>
                  </a:cubicBezTo>
                  <a:cubicBezTo>
                    <a:pt x="128" y="12"/>
                    <a:pt x="128" y="5"/>
                    <a:pt x="117" y="8"/>
                  </a:cubicBezTo>
                  <a:cubicBezTo>
                    <a:pt x="116" y="0"/>
                    <a:pt x="106" y="7"/>
                    <a:pt x="104" y="3"/>
                  </a:cubicBezTo>
                  <a:cubicBezTo>
                    <a:pt x="101" y="3"/>
                    <a:pt x="99" y="3"/>
                    <a:pt x="96" y="3"/>
                  </a:cubicBezTo>
                  <a:cubicBezTo>
                    <a:pt x="85" y="5"/>
                    <a:pt x="81" y="3"/>
                    <a:pt x="71" y="9"/>
                  </a:cubicBezTo>
                  <a:cubicBezTo>
                    <a:pt x="72" y="7"/>
                    <a:pt x="74" y="9"/>
                    <a:pt x="72" y="6"/>
                  </a:cubicBezTo>
                  <a:cubicBezTo>
                    <a:pt x="52" y="11"/>
                    <a:pt x="37" y="25"/>
                    <a:pt x="28" y="39"/>
                  </a:cubicBezTo>
                  <a:cubicBezTo>
                    <a:pt x="23" y="48"/>
                    <a:pt x="17" y="60"/>
                    <a:pt x="18" y="72"/>
                  </a:cubicBezTo>
                  <a:cubicBezTo>
                    <a:pt x="18" y="75"/>
                    <a:pt x="20" y="79"/>
                    <a:pt x="20" y="82"/>
                  </a:cubicBezTo>
                  <a:cubicBezTo>
                    <a:pt x="18" y="91"/>
                    <a:pt x="2" y="101"/>
                    <a:pt x="0" y="110"/>
                  </a:cubicBezTo>
                  <a:cubicBezTo>
                    <a:pt x="0" y="111"/>
                    <a:pt x="0" y="112"/>
                    <a:pt x="0" y="113"/>
                  </a:cubicBezTo>
                  <a:cubicBezTo>
                    <a:pt x="2" y="113"/>
                    <a:pt x="1" y="116"/>
                    <a:pt x="1" y="118"/>
                  </a:cubicBezTo>
                  <a:cubicBezTo>
                    <a:pt x="5" y="120"/>
                    <a:pt x="12" y="123"/>
                    <a:pt x="15" y="122"/>
                  </a:cubicBezTo>
                  <a:cubicBezTo>
                    <a:pt x="19" y="135"/>
                    <a:pt x="12" y="146"/>
                    <a:pt x="16" y="157"/>
                  </a:cubicBezTo>
                  <a:cubicBezTo>
                    <a:pt x="21" y="171"/>
                    <a:pt x="38" y="169"/>
                    <a:pt x="54" y="167"/>
                  </a:cubicBezTo>
                  <a:cubicBezTo>
                    <a:pt x="50" y="184"/>
                    <a:pt x="59" y="190"/>
                    <a:pt x="77" y="192"/>
                  </a:cubicBezTo>
                  <a:cubicBezTo>
                    <a:pt x="99" y="193"/>
                    <a:pt x="142" y="193"/>
                    <a:pt x="147" y="182"/>
                  </a:cubicBezTo>
                  <a:cubicBezTo>
                    <a:pt x="145" y="171"/>
                    <a:pt x="140" y="163"/>
                    <a:pt x="140" y="150"/>
                  </a:cubicBezTo>
                  <a:cubicBezTo>
                    <a:pt x="140" y="115"/>
                    <a:pt x="179" y="99"/>
                    <a:pt x="172" y="58"/>
                  </a:cubicBezTo>
                  <a:close/>
                  <a:moveTo>
                    <a:pt x="93" y="182"/>
                  </a:moveTo>
                  <a:cubicBezTo>
                    <a:pt x="90" y="183"/>
                    <a:pt x="92" y="179"/>
                    <a:pt x="90" y="179"/>
                  </a:cubicBezTo>
                  <a:cubicBezTo>
                    <a:pt x="90" y="185"/>
                    <a:pt x="78" y="177"/>
                    <a:pt x="76" y="182"/>
                  </a:cubicBezTo>
                  <a:cubicBezTo>
                    <a:pt x="75" y="180"/>
                    <a:pt x="72" y="177"/>
                    <a:pt x="68" y="177"/>
                  </a:cubicBezTo>
                  <a:cubicBezTo>
                    <a:pt x="65" y="177"/>
                    <a:pt x="68" y="172"/>
                    <a:pt x="65" y="172"/>
                  </a:cubicBezTo>
                  <a:cubicBezTo>
                    <a:pt x="65" y="169"/>
                    <a:pt x="69" y="170"/>
                    <a:pt x="68" y="166"/>
                  </a:cubicBezTo>
                  <a:cubicBezTo>
                    <a:pt x="63" y="149"/>
                    <a:pt x="43" y="153"/>
                    <a:pt x="31" y="156"/>
                  </a:cubicBezTo>
                  <a:cubicBezTo>
                    <a:pt x="34" y="155"/>
                    <a:pt x="33" y="152"/>
                    <a:pt x="29" y="153"/>
                  </a:cubicBezTo>
                  <a:cubicBezTo>
                    <a:pt x="28" y="135"/>
                    <a:pt x="36" y="115"/>
                    <a:pt x="18" y="109"/>
                  </a:cubicBezTo>
                  <a:cubicBezTo>
                    <a:pt x="21" y="100"/>
                    <a:pt x="29" y="96"/>
                    <a:pt x="32" y="87"/>
                  </a:cubicBezTo>
                  <a:cubicBezTo>
                    <a:pt x="30" y="74"/>
                    <a:pt x="33" y="62"/>
                    <a:pt x="35" y="50"/>
                  </a:cubicBezTo>
                  <a:cubicBezTo>
                    <a:pt x="40" y="49"/>
                    <a:pt x="39" y="44"/>
                    <a:pt x="42" y="41"/>
                  </a:cubicBezTo>
                  <a:cubicBezTo>
                    <a:pt x="46" y="36"/>
                    <a:pt x="54" y="33"/>
                    <a:pt x="58" y="27"/>
                  </a:cubicBezTo>
                  <a:cubicBezTo>
                    <a:pt x="75" y="21"/>
                    <a:pt x="94" y="13"/>
                    <a:pt x="114" y="17"/>
                  </a:cubicBezTo>
                  <a:cubicBezTo>
                    <a:pt x="138" y="21"/>
                    <a:pt x="161" y="40"/>
                    <a:pt x="164" y="63"/>
                  </a:cubicBezTo>
                  <a:cubicBezTo>
                    <a:pt x="168" y="101"/>
                    <a:pt x="128" y="114"/>
                    <a:pt x="132" y="158"/>
                  </a:cubicBezTo>
                  <a:cubicBezTo>
                    <a:pt x="133" y="166"/>
                    <a:pt x="134" y="171"/>
                    <a:pt x="138" y="179"/>
                  </a:cubicBezTo>
                  <a:cubicBezTo>
                    <a:pt x="124" y="185"/>
                    <a:pt x="108" y="180"/>
                    <a:pt x="93" y="1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33">
              <a:extLst>
                <a:ext uri="{FF2B5EF4-FFF2-40B4-BE49-F238E27FC236}">
                  <a16:creationId xmlns:a16="http://schemas.microsoft.com/office/drawing/2014/main" id="{C288A35E-D9AC-4865-A85F-EB99FDEF1E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69" y="2126"/>
              <a:ext cx="125" cy="99"/>
            </a:xfrm>
            <a:custGeom>
              <a:avLst/>
              <a:gdLst>
                <a:gd name="T0" fmla="*/ 45 w 94"/>
                <a:gd name="T1" fmla="*/ 14 h 75"/>
                <a:gd name="T2" fmla="*/ 43 w 94"/>
                <a:gd name="T3" fmla="*/ 10 h 75"/>
                <a:gd name="T4" fmla="*/ 39 w 94"/>
                <a:gd name="T5" fmla="*/ 10 h 75"/>
                <a:gd name="T6" fmla="*/ 40 w 94"/>
                <a:gd name="T7" fmla="*/ 8 h 75"/>
                <a:gd name="T8" fmla="*/ 35 w 94"/>
                <a:gd name="T9" fmla="*/ 10 h 75"/>
                <a:gd name="T10" fmla="*/ 35 w 94"/>
                <a:gd name="T11" fmla="*/ 6 h 75"/>
                <a:gd name="T12" fmla="*/ 18 w 94"/>
                <a:gd name="T13" fmla="*/ 12 h 75"/>
                <a:gd name="T14" fmla="*/ 18 w 94"/>
                <a:gd name="T15" fmla="*/ 9 h 75"/>
                <a:gd name="T16" fmla="*/ 6 w 94"/>
                <a:gd name="T17" fmla="*/ 19 h 75"/>
                <a:gd name="T18" fmla="*/ 24 w 94"/>
                <a:gd name="T19" fmla="*/ 57 h 75"/>
                <a:gd name="T20" fmla="*/ 46 w 94"/>
                <a:gd name="T21" fmla="*/ 75 h 75"/>
                <a:gd name="T22" fmla="*/ 54 w 94"/>
                <a:gd name="T23" fmla="*/ 65 h 75"/>
                <a:gd name="T24" fmla="*/ 70 w 94"/>
                <a:gd name="T25" fmla="*/ 51 h 75"/>
                <a:gd name="T26" fmla="*/ 79 w 94"/>
                <a:gd name="T27" fmla="*/ 42 h 75"/>
                <a:gd name="T28" fmla="*/ 45 w 94"/>
                <a:gd name="T29" fmla="*/ 14 h 75"/>
                <a:gd name="T30" fmla="*/ 52 w 94"/>
                <a:gd name="T31" fmla="*/ 49 h 75"/>
                <a:gd name="T32" fmla="*/ 45 w 94"/>
                <a:gd name="T33" fmla="*/ 58 h 75"/>
                <a:gd name="T34" fmla="*/ 36 w 94"/>
                <a:gd name="T35" fmla="*/ 20 h 75"/>
                <a:gd name="T36" fmla="*/ 67 w 94"/>
                <a:gd name="T37" fmla="*/ 18 h 75"/>
                <a:gd name="T38" fmla="*/ 52 w 94"/>
                <a:gd name="T39" fmla="*/ 4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4" h="75">
                  <a:moveTo>
                    <a:pt x="45" y="14"/>
                  </a:moveTo>
                  <a:cubicBezTo>
                    <a:pt x="48" y="12"/>
                    <a:pt x="43" y="13"/>
                    <a:pt x="43" y="10"/>
                  </a:cubicBezTo>
                  <a:cubicBezTo>
                    <a:pt x="41" y="10"/>
                    <a:pt x="40" y="11"/>
                    <a:pt x="39" y="10"/>
                  </a:cubicBezTo>
                  <a:cubicBezTo>
                    <a:pt x="40" y="9"/>
                    <a:pt x="41" y="8"/>
                    <a:pt x="40" y="8"/>
                  </a:cubicBezTo>
                  <a:cubicBezTo>
                    <a:pt x="38" y="10"/>
                    <a:pt x="36" y="6"/>
                    <a:pt x="35" y="10"/>
                  </a:cubicBezTo>
                  <a:cubicBezTo>
                    <a:pt x="35" y="7"/>
                    <a:pt x="36" y="8"/>
                    <a:pt x="35" y="6"/>
                  </a:cubicBezTo>
                  <a:cubicBezTo>
                    <a:pt x="30" y="6"/>
                    <a:pt x="20" y="3"/>
                    <a:pt x="18" y="12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1" y="9"/>
                    <a:pt x="11" y="17"/>
                    <a:pt x="6" y="19"/>
                  </a:cubicBezTo>
                  <a:cubicBezTo>
                    <a:pt x="1" y="40"/>
                    <a:pt x="14" y="47"/>
                    <a:pt x="24" y="57"/>
                  </a:cubicBezTo>
                  <a:cubicBezTo>
                    <a:pt x="30" y="62"/>
                    <a:pt x="36" y="73"/>
                    <a:pt x="46" y="75"/>
                  </a:cubicBezTo>
                  <a:cubicBezTo>
                    <a:pt x="49" y="72"/>
                    <a:pt x="53" y="70"/>
                    <a:pt x="54" y="65"/>
                  </a:cubicBezTo>
                  <a:cubicBezTo>
                    <a:pt x="58" y="63"/>
                    <a:pt x="64" y="57"/>
                    <a:pt x="70" y="51"/>
                  </a:cubicBezTo>
                  <a:cubicBezTo>
                    <a:pt x="73" y="48"/>
                    <a:pt x="78" y="44"/>
                    <a:pt x="79" y="42"/>
                  </a:cubicBezTo>
                  <a:cubicBezTo>
                    <a:pt x="94" y="18"/>
                    <a:pt x="61" y="0"/>
                    <a:pt x="45" y="14"/>
                  </a:cubicBezTo>
                  <a:close/>
                  <a:moveTo>
                    <a:pt x="52" y="49"/>
                  </a:moveTo>
                  <a:cubicBezTo>
                    <a:pt x="53" y="53"/>
                    <a:pt x="48" y="51"/>
                    <a:pt x="45" y="58"/>
                  </a:cubicBezTo>
                  <a:cubicBezTo>
                    <a:pt x="34" y="51"/>
                    <a:pt x="0" y="19"/>
                    <a:pt x="36" y="20"/>
                  </a:cubicBezTo>
                  <a:cubicBezTo>
                    <a:pt x="45" y="38"/>
                    <a:pt x="52" y="16"/>
                    <a:pt x="67" y="18"/>
                  </a:cubicBezTo>
                  <a:cubicBezTo>
                    <a:pt x="83" y="31"/>
                    <a:pt x="64" y="47"/>
                    <a:pt x="5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1" name="Group 136">
            <a:extLst>
              <a:ext uri="{FF2B5EF4-FFF2-40B4-BE49-F238E27FC236}">
                <a16:creationId xmlns:a16="http://schemas.microsoft.com/office/drawing/2014/main" id="{8AA09EC7-27BC-4992-A9CC-383E79F38D1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275756" y="3064399"/>
            <a:ext cx="553316" cy="382146"/>
            <a:chOff x="3783" y="2106"/>
            <a:chExt cx="278" cy="192"/>
          </a:xfrm>
          <a:solidFill>
            <a:schemeClr val="tx1"/>
          </a:solidFill>
        </p:grpSpPr>
        <p:sp>
          <p:nvSpPr>
            <p:cNvPr id="143" name="Freeform 137">
              <a:extLst>
                <a:ext uri="{FF2B5EF4-FFF2-40B4-BE49-F238E27FC236}">
                  <a16:creationId xmlns:a16="http://schemas.microsoft.com/office/drawing/2014/main" id="{8CFD336D-1738-4583-9891-884165FBEC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3" y="2106"/>
              <a:ext cx="278" cy="192"/>
            </a:xfrm>
            <a:custGeom>
              <a:avLst/>
              <a:gdLst>
                <a:gd name="T0" fmla="*/ 137 w 210"/>
                <a:gd name="T1" fmla="*/ 10 h 144"/>
                <a:gd name="T2" fmla="*/ 134 w 210"/>
                <a:gd name="T3" fmla="*/ 7 h 144"/>
                <a:gd name="T4" fmla="*/ 118 w 210"/>
                <a:gd name="T5" fmla="*/ 5 h 144"/>
                <a:gd name="T6" fmla="*/ 119 w 210"/>
                <a:gd name="T7" fmla="*/ 2 h 144"/>
                <a:gd name="T8" fmla="*/ 114 w 210"/>
                <a:gd name="T9" fmla="*/ 0 h 144"/>
                <a:gd name="T10" fmla="*/ 109 w 210"/>
                <a:gd name="T11" fmla="*/ 0 h 144"/>
                <a:gd name="T12" fmla="*/ 106 w 210"/>
                <a:gd name="T13" fmla="*/ 1 h 144"/>
                <a:gd name="T14" fmla="*/ 106 w 210"/>
                <a:gd name="T15" fmla="*/ 0 h 144"/>
                <a:gd name="T16" fmla="*/ 104 w 210"/>
                <a:gd name="T17" fmla="*/ 0 h 144"/>
                <a:gd name="T18" fmla="*/ 94 w 210"/>
                <a:gd name="T19" fmla="*/ 4 h 144"/>
                <a:gd name="T20" fmla="*/ 92 w 210"/>
                <a:gd name="T21" fmla="*/ 1 h 144"/>
                <a:gd name="T22" fmla="*/ 54 w 210"/>
                <a:gd name="T23" fmla="*/ 18 h 144"/>
                <a:gd name="T24" fmla="*/ 50 w 210"/>
                <a:gd name="T25" fmla="*/ 16 h 144"/>
                <a:gd name="T26" fmla="*/ 0 w 210"/>
                <a:gd name="T27" fmla="*/ 108 h 144"/>
                <a:gd name="T28" fmla="*/ 0 w 210"/>
                <a:gd name="T29" fmla="*/ 137 h 144"/>
                <a:gd name="T30" fmla="*/ 4 w 210"/>
                <a:gd name="T31" fmla="*/ 143 h 144"/>
                <a:gd name="T32" fmla="*/ 17 w 210"/>
                <a:gd name="T33" fmla="*/ 144 h 144"/>
                <a:gd name="T34" fmla="*/ 29 w 210"/>
                <a:gd name="T35" fmla="*/ 144 h 144"/>
                <a:gd name="T36" fmla="*/ 47 w 210"/>
                <a:gd name="T37" fmla="*/ 143 h 144"/>
                <a:gd name="T38" fmla="*/ 47 w 210"/>
                <a:gd name="T39" fmla="*/ 144 h 144"/>
                <a:gd name="T40" fmla="*/ 49 w 210"/>
                <a:gd name="T41" fmla="*/ 144 h 144"/>
                <a:gd name="T42" fmla="*/ 202 w 210"/>
                <a:gd name="T43" fmla="*/ 140 h 144"/>
                <a:gd name="T44" fmla="*/ 137 w 210"/>
                <a:gd name="T45" fmla="*/ 10 h 144"/>
                <a:gd name="T46" fmla="*/ 195 w 210"/>
                <a:gd name="T47" fmla="*/ 133 h 144"/>
                <a:gd name="T48" fmla="*/ 142 w 210"/>
                <a:gd name="T49" fmla="*/ 132 h 144"/>
                <a:gd name="T50" fmla="*/ 135 w 210"/>
                <a:gd name="T51" fmla="*/ 129 h 144"/>
                <a:gd name="T52" fmla="*/ 125 w 210"/>
                <a:gd name="T53" fmla="*/ 130 h 144"/>
                <a:gd name="T54" fmla="*/ 118 w 210"/>
                <a:gd name="T55" fmla="*/ 132 h 144"/>
                <a:gd name="T56" fmla="*/ 121 w 210"/>
                <a:gd name="T57" fmla="*/ 129 h 144"/>
                <a:gd name="T58" fmla="*/ 116 w 210"/>
                <a:gd name="T59" fmla="*/ 131 h 144"/>
                <a:gd name="T60" fmla="*/ 102 w 210"/>
                <a:gd name="T61" fmla="*/ 131 h 144"/>
                <a:gd name="T62" fmla="*/ 91 w 210"/>
                <a:gd name="T63" fmla="*/ 132 h 144"/>
                <a:gd name="T64" fmla="*/ 91 w 210"/>
                <a:gd name="T65" fmla="*/ 129 h 144"/>
                <a:gd name="T66" fmla="*/ 40 w 210"/>
                <a:gd name="T67" fmla="*/ 132 h 144"/>
                <a:gd name="T68" fmla="*/ 14 w 210"/>
                <a:gd name="T69" fmla="*/ 130 h 144"/>
                <a:gd name="T70" fmla="*/ 14 w 210"/>
                <a:gd name="T71" fmla="*/ 112 h 144"/>
                <a:gd name="T72" fmla="*/ 14 w 210"/>
                <a:gd name="T73" fmla="*/ 99 h 144"/>
                <a:gd name="T74" fmla="*/ 36 w 210"/>
                <a:gd name="T75" fmla="*/ 46 h 144"/>
                <a:gd name="T76" fmla="*/ 53 w 210"/>
                <a:gd name="T77" fmla="*/ 52 h 144"/>
                <a:gd name="T78" fmla="*/ 45 w 210"/>
                <a:gd name="T79" fmla="*/ 38 h 144"/>
                <a:gd name="T80" fmla="*/ 98 w 210"/>
                <a:gd name="T81" fmla="*/ 15 h 144"/>
                <a:gd name="T82" fmla="*/ 102 w 210"/>
                <a:gd name="T83" fmla="*/ 29 h 144"/>
                <a:gd name="T84" fmla="*/ 107 w 210"/>
                <a:gd name="T85" fmla="*/ 14 h 144"/>
                <a:gd name="T86" fmla="*/ 163 w 210"/>
                <a:gd name="T87" fmla="*/ 38 h 144"/>
                <a:gd name="T88" fmla="*/ 155 w 210"/>
                <a:gd name="T89" fmla="*/ 46 h 144"/>
                <a:gd name="T90" fmla="*/ 159 w 210"/>
                <a:gd name="T91" fmla="*/ 53 h 144"/>
                <a:gd name="T92" fmla="*/ 172 w 210"/>
                <a:gd name="T93" fmla="*/ 44 h 144"/>
                <a:gd name="T94" fmla="*/ 195 w 210"/>
                <a:gd name="T95" fmla="*/ 100 h 144"/>
                <a:gd name="T96" fmla="*/ 179 w 210"/>
                <a:gd name="T97" fmla="*/ 102 h 144"/>
                <a:gd name="T98" fmla="*/ 179 w 210"/>
                <a:gd name="T99" fmla="*/ 107 h 144"/>
                <a:gd name="T100" fmla="*/ 194 w 210"/>
                <a:gd name="T101" fmla="*/ 109 h 144"/>
                <a:gd name="T102" fmla="*/ 195 w 210"/>
                <a:gd name="T103" fmla="*/ 133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0" h="144">
                  <a:moveTo>
                    <a:pt x="137" y="10"/>
                  </a:moveTo>
                  <a:cubicBezTo>
                    <a:pt x="137" y="8"/>
                    <a:pt x="136" y="5"/>
                    <a:pt x="134" y="7"/>
                  </a:cubicBezTo>
                  <a:cubicBezTo>
                    <a:pt x="134" y="9"/>
                    <a:pt x="120" y="3"/>
                    <a:pt x="118" y="5"/>
                  </a:cubicBezTo>
                  <a:cubicBezTo>
                    <a:pt x="117" y="4"/>
                    <a:pt x="122" y="3"/>
                    <a:pt x="119" y="2"/>
                  </a:cubicBezTo>
                  <a:cubicBezTo>
                    <a:pt x="118" y="6"/>
                    <a:pt x="115" y="3"/>
                    <a:pt x="114" y="0"/>
                  </a:cubicBezTo>
                  <a:cubicBezTo>
                    <a:pt x="113" y="0"/>
                    <a:pt x="111" y="0"/>
                    <a:pt x="109" y="0"/>
                  </a:cubicBezTo>
                  <a:cubicBezTo>
                    <a:pt x="108" y="5"/>
                    <a:pt x="104" y="3"/>
                    <a:pt x="106" y="1"/>
                  </a:cubicBezTo>
                  <a:cubicBezTo>
                    <a:pt x="106" y="1"/>
                    <a:pt x="106" y="1"/>
                    <a:pt x="106" y="0"/>
                  </a:cubicBezTo>
                  <a:cubicBezTo>
                    <a:pt x="105" y="0"/>
                    <a:pt x="104" y="0"/>
                    <a:pt x="104" y="0"/>
                  </a:cubicBezTo>
                  <a:cubicBezTo>
                    <a:pt x="102" y="3"/>
                    <a:pt x="97" y="0"/>
                    <a:pt x="94" y="4"/>
                  </a:cubicBezTo>
                  <a:cubicBezTo>
                    <a:pt x="94" y="3"/>
                    <a:pt x="94" y="1"/>
                    <a:pt x="92" y="1"/>
                  </a:cubicBezTo>
                  <a:cubicBezTo>
                    <a:pt x="80" y="5"/>
                    <a:pt x="62" y="4"/>
                    <a:pt x="54" y="18"/>
                  </a:cubicBezTo>
                  <a:cubicBezTo>
                    <a:pt x="51" y="19"/>
                    <a:pt x="53" y="14"/>
                    <a:pt x="50" y="16"/>
                  </a:cubicBezTo>
                  <a:cubicBezTo>
                    <a:pt x="22" y="35"/>
                    <a:pt x="1" y="61"/>
                    <a:pt x="0" y="108"/>
                  </a:cubicBezTo>
                  <a:cubicBezTo>
                    <a:pt x="0" y="117"/>
                    <a:pt x="0" y="127"/>
                    <a:pt x="0" y="137"/>
                  </a:cubicBezTo>
                  <a:cubicBezTo>
                    <a:pt x="2" y="139"/>
                    <a:pt x="3" y="140"/>
                    <a:pt x="4" y="143"/>
                  </a:cubicBezTo>
                  <a:cubicBezTo>
                    <a:pt x="10" y="144"/>
                    <a:pt x="13" y="142"/>
                    <a:pt x="17" y="144"/>
                  </a:cubicBezTo>
                  <a:cubicBezTo>
                    <a:pt x="21" y="144"/>
                    <a:pt x="25" y="144"/>
                    <a:pt x="29" y="144"/>
                  </a:cubicBezTo>
                  <a:cubicBezTo>
                    <a:pt x="35" y="142"/>
                    <a:pt x="41" y="143"/>
                    <a:pt x="47" y="143"/>
                  </a:cubicBezTo>
                  <a:cubicBezTo>
                    <a:pt x="47" y="144"/>
                    <a:pt x="47" y="144"/>
                    <a:pt x="47" y="144"/>
                  </a:cubicBezTo>
                  <a:cubicBezTo>
                    <a:pt x="48" y="144"/>
                    <a:pt x="48" y="144"/>
                    <a:pt x="49" y="144"/>
                  </a:cubicBezTo>
                  <a:cubicBezTo>
                    <a:pt x="94" y="140"/>
                    <a:pt x="157" y="143"/>
                    <a:pt x="202" y="140"/>
                  </a:cubicBezTo>
                  <a:cubicBezTo>
                    <a:pt x="210" y="71"/>
                    <a:pt x="184" y="28"/>
                    <a:pt x="137" y="10"/>
                  </a:cubicBezTo>
                  <a:close/>
                  <a:moveTo>
                    <a:pt x="195" y="133"/>
                  </a:moveTo>
                  <a:cubicBezTo>
                    <a:pt x="177" y="130"/>
                    <a:pt x="157" y="134"/>
                    <a:pt x="142" y="132"/>
                  </a:cubicBezTo>
                  <a:cubicBezTo>
                    <a:pt x="139" y="131"/>
                    <a:pt x="138" y="130"/>
                    <a:pt x="135" y="129"/>
                  </a:cubicBezTo>
                  <a:cubicBezTo>
                    <a:pt x="140" y="132"/>
                    <a:pt x="129" y="131"/>
                    <a:pt x="125" y="130"/>
                  </a:cubicBezTo>
                  <a:cubicBezTo>
                    <a:pt x="127" y="131"/>
                    <a:pt x="120" y="130"/>
                    <a:pt x="118" y="132"/>
                  </a:cubicBezTo>
                  <a:cubicBezTo>
                    <a:pt x="118" y="130"/>
                    <a:pt x="121" y="131"/>
                    <a:pt x="121" y="129"/>
                  </a:cubicBezTo>
                  <a:cubicBezTo>
                    <a:pt x="117" y="128"/>
                    <a:pt x="119" y="132"/>
                    <a:pt x="116" y="131"/>
                  </a:cubicBezTo>
                  <a:cubicBezTo>
                    <a:pt x="116" y="126"/>
                    <a:pt x="108" y="129"/>
                    <a:pt x="102" y="131"/>
                  </a:cubicBezTo>
                  <a:cubicBezTo>
                    <a:pt x="109" y="127"/>
                    <a:pt x="94" y="129"/>
                    <a:pt x="91" y="132"/>
                  </a:cubicBezTo>
                  <a:cubicBezTo>
                    <a:pt x="91" y="131"/>
                    <a:pt x="91" y="130"/>
                    <a:pt x="91" y="129"/>
                  </a:cubicBezTo>
                  <a:cubicBezTo>
                    <a:pt x="74" y="129"/>
                    <a:pt x="61" y="127"/>
                    <a:pt x="40" y="132"/>
                  </a:cubicBezTo>
                  <a:cubicBezTo>
                    <a:pt x="43" y="127"/>
                    <a:pt x="22" y="129"/>
                    <a:pt x="14" y="130"/>
                  </a:cubicBezTo>
                  <a:cubicBezTo>
                    <a:pt x="14" y="124"/>
                    <a:pt x="14" y="118"/>
                    <a:pt x="14" y="112"/>
                  </a:cubicBezTo>
                  <a:cubicBezTo>
                    <a:pt x="34" y="120"/>
                    <a:pt x="35" y="91"/>
                    <a:pt x="14" y="99"/>
                  </a:cubicBezTo>
                  <a:cubicBezTo>
                    <a:pt x="15" y="77"/>
                    <a:pt x="24" y="60"/>
                    <a:pt x="36" y="46"/>
                  </a:cubicBezTo>
                  <a:cubicBezTo>
                    <a:pt x="37" y="50"/>
                    <a:pt x="47" y="58"/>
                    <a:pt x="53" y="52"/>
                  </a:cubicBezTo>
                  <a:cubicBezTo>
                    <a:pt x="54" y="44"/>
                    <a:pt x="49" y="41"/>
                    <a:pt x="45" y="38"/>
                  </a:cubicBezTo>
                  <a:cubicBezTo>
                    <a:pt x="59" y="25"/>
                    <a:pt x="76" y="18"/>
                    <a:pt x="98" y="15"/>
                  </a:cubicBezTo>
                  <a:cubicBezTo>
                    <a:pt x="98" y="22"/>
                    <a:pt x="97" y="26"/>
                    <a:pt x="102" y="29"/>
                  </a:cubicBezTo>
                  <a:cubicBezTo>
                    <a:pt x="110" y="30"/>
                    <a:pt x="108" y="20"/>
                    <a:pt x="107" y="14"/>
                  </a:cubicBezTo>
                  <a:cubicBezTo>
                    <a:pt x="132" y="16"/>
                    <a:pt x="150" y="24"/>
                    <a:pt x="163" y="38"/>
                  </a:cubicBezTo>
                  <a:cubicBezTo>
                    <a:pt x="162" y="42"/>
                    <a:pt x="158" y="43"/>
                    <a:pt x="155" y="46"/>
                  </a:cubicBezTo>
                  <a:cubicBezTo>
                    <a:pt x="155" y="51"/>
                    <a:pt x="156" y="52"/>
                    <a:pt x="159" y="53"/>
                  </a:cubicBezTo>
                  <a:cubicBezTo>
                    <a:pt x="166" y="52"/>
                    <a:pt x="166" y="46"/>
                    <a:pt x="172" y="44"/>
                  </a:cubicBezTo>
                  <a:cubicBezTo>
                    <a:pt x="184" y="59"/>
                    <a:pt x="193" y="75"/>
                    <a:pt x="195" y="100"/>
                  </a:cubicBezTo>
                  <a:cubicBezTo>
                    <a:pt x="192" y="103"/>
                    <a:pt x="183" y="100"/>
                    <a:pt x="179" y="102"/>
                  </a:cubicBezTo>
                  <a:cubicBezTo>
                    <a:pt x="179" y="104"/>
                    <a:pt x="179" y="105"/>
                    <a:pt x="179" y="107"/>
                  </a:cubicBezTo>
                  <a:cubicBezTo>
                    <a:pt x="181" y="111"/>
                    <a:pt x="189" y="108"/>
                    <a:pt x="194" y="109"/>
                  </a:cubicBezTo>
                  <a:cubicBezTo>
                    <a:pt x="196" y="115"/>
                    <a:pt x="194" y="125"/>
                    <a:pt x="195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38">
              <a:extLst>
                <a:ext uri="{FF2B5EF4-FFF2-40B4-BE49-F238E27FC236}">
                  <a16:creationId xmlns:a16="http://schemas.microsoft.com/office/drawing/2014/main" id="{CE1689F2-2D11-4BEF-A103-EFF7A69B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7" y="2278"/>
              <a:ext cx="2" cy="1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39">
              <a:extLst>
                <a:ext uri="{FF2B5EF4-FFF2-40B4-BE49-F238E27FC236}">
                  <a16:creationId xmlns:a16="http://schemas.microsoft.com/office/drawing/2014/main" id="{C490AD88-94D1-41AC-8D74-630EC81AD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6" y="2158"/>
              <a:ext cx="159" cy="97"/>
            </a:xfrm>
            <a:custGeom>
              <a:avLst/>
              <a:gdLst>
                <a:gd name="T0" fmla="*/ 110 w 120"/>
                <a:gd name="T1" fmla="*/ 44 h 73"/>
                <a:gd name="T2" fmla="*/ 115 w 120"/>
                <a:gd name="T3" fmla="*/ 45 h 73"/>
                <a:gd name="T4" fmla="*/ 103 w 120"/>
                <a:gd name="T5" fmla="*/ 14 h 73"/>
                <a:gd name="T6" fmla="*/ 92 w 120"/>
                <a:gd name="T7" fmla="*/ 8 h 73"/>
                <a:gd name="T8" fmla="*/ 67 w 120"/>
                <a:gd name="T9" fmla="*/ 5 h 73"/>
                <a:gd name="T10" fmla="*/ 69 w 120"/>
                <a:gd name="T11" fmla="*/ 3 h 73"/>
                <a:gd name="T12" fmla="*/ 1 w 120"/>
                <a:gd name="T13" fmla="*/ 71 h 73"/>
                <a:gd name="T14" fmla="*/ 11 w 120"/>
                <a:gd name="T15" fmla="*/ 72 h 73"/>
                <a:gd name="T16" fmla="*/ 13 w 120"/>
                <a:gd name="T17" fmla="*/ 55 h 73"/>
                <a:gd name="T18" fmla="*/ 65 w 120"/>
                <a:gd name="T19" fmla="*/ 14 h 73"/>
                <a:gd name="T20" fmla="*/ 110 w 120"/>
                <a:gd name="T21" fmla="*/ 4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0" h="73">
                  <a:moveTo>
                    <a:pt x="110" y="44"/>
                  </a:moveTo>
                  <a:cubicBezTo>
                    <a:pt x="112" y="44"/>
                    <a:pt x="112" y="45"/>
                    <a:pt x="115" y="45"/>
                  </a:cubicBezTo>
                  <a:cubicBezTo>
                    <a:pt x="120" y="31"/>
                    <a:pt x="107" y="25"/>
                    <a:pt x="103" y="14"/>
                  </a:cubicBezTo>
                  <a:cubicBezTo>
                    <a:pt x="97" y="15"/>
                    <a:pt x="93" y="13"/>
                    <a:pt x="92" y="8"/>
                  </a:cubicBezTo>
                  <a:cubicBezTo>
                    <a:pt x="84" y="7"/>
                    <a:pt x="77" y="0"/>
                    <a:pt x="67" y="5"/>
                  </a:cubicBezTo>
                  <a:cubicBezTo>
                    <a:pt x="68" y="4"/>
                    <a:pt x="69" y="4"/>
                    <a:pt x="69" y="3"/>
                  </a:cubicBezTo>
                  <a:cubicBezTo>
                    <a:pt x="27" y="2"/>
                    <a:pt x="0" y="31"/>
                    <a:pt x="1" y="71"/>
                  </a:cubicBezTo>
                  <a:cubicBezTo>
                    <a:pt x="5" y="72"/>
                    <a:pt x="7" y="73"/>
                    <a:pt x="11" y="72"/>
                  </a:cubicBezTo>
                  <a:cubicBezTo>
                    <a:pt x="13" y="68"/>
                    <a:pt x="15" y="60"/>
                    <a:pt x="13" y="55"/>
                  </a:cubicBezTo>
                  <a:cubicBezTo>
                    <a:pt x="18" y="33"/>
                    <a:pt x="37" y="14"/>
                    <a:pt x="65" y="14"/>
                  </a:cubicBezTo>
                  <a:cubicBezTo>
                    <a:pt x="85" y="14"/>
                    <a:pt x="101" y="27"/>
                    <a:pt x="110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40">
              <a:extLst>
                <a:ext uri="{FF2B5EF4-FFF2-40B4-BE49-F238E27FC236}">
                  <a16:creationId xmlns:a16="http://schemas.microsoft.com/office/drawing/2014/main" id="{B953663A-0B0E-4CB8-AC3D-AF550E09C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79" y="2196"/>
              <a:ext cx="131" cy="83"/>
            </a:xfrm>
            <a:custGeom>
              <a:avLst/>
              <a:gdLst>
                <a:gd name="T0" fmla="*/ 79 w 99"/>
                <a:gd name="T1" fmla="*/ 26 h 62"/>
                <a:gd name="T2" fmla="*/ 73 w 99"/>
                <a:gd name="T3" fmla="*/ 25 h 62"/>
                <a:gd name="T4" fmla="*/ 54 w 99"/>
                <a:gd name="T5" fmla="*/ 23 h 62"/>
                <a:gd name="T6" fmla="*/ 10 w 99"/>
                <a:gd name="T7" fmla="*/ 21 h 62"/>
                <a:gd name="T8" fmla="*/ 51 w 99"/>
                <a:gd name="T9" fmla="*/ 35 h 62"/>
                <a:gd name="T10" fmla="*/ 99 w 99"/>
                <a:gd name="T11" fmla="*/ 40 h 62"/>
                <a:gd name="T12" fmla="*/ 99 w 99"/>
                <a:gd name="T13" fmla="*/ 34 h 62"/>
                <a:gd name="T14" fmla="*/ 80 w 99"/>
                <a:gd name="T15" fmla="*/ 29 h 62"/>
                <a:gd name="T16" fmla="*/ 79 w 99"/>
                <a:gd name="T17" fmla="*/ 26 h 62"/>
                <a:gd name="T18" fmla="*/ 32 w 99"/>
                <a:gd name="T19" fmla="*/ 41 h 62"/>
                <a:gd name="T20" fmla="*/ 23 w 99"/>
                <a:gd name="T21" fmla="*/ 28 h 62"/>
                <a:gd name="T22" fmla="*/ 40 w 99"/>
                <a:gd name="T23" fmla="*/ 22 h 62"/>
                <a:gd name="T24" fmla="*/ 32 w 99"/>
                <a:gd name="T25" fmla="*/ 4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" h="62">
                  <a:moveTo>
                    <a:pt x="79" y="26"/>
                  </a:moveTo>
                  <a:cubicBezTo>
                    <a:pt x="78" y="26"/>
                    <a:pt x="68" y="28"/>
                    <a:pt x="73" y="25"/>
                  </a:cubicBezTo>
                  <a:cubicBezTo>
                    <a:pt x="66" y="26"/>
                    <a:pt x="64" y="22"/>
                    <a:pt x="54" y="23"/>
                  </a:cubicBezTo>
                  <a:cubicBezTo>
                    <a:pt x="48" y="0"/>
                    <a:pt x="16" y="2"/>
                    <a:pt x="10" y="21"/>
                  </a:cubicBezTo>
                  <a:cubicBezTo>
                    <a:pt x="0" y="48"/>
                    <a:pt x="42" y="62"/>
                    <a:pt x="51" y="35"/>
                  </a:cubicBezTo>
                  <a:cubicBezTo>
                    <a:pt x="64" y="35"/>
                    <a:pt x="84" y="42"/>
                    <a:pt x="99" y="40"/>
                  </a:cubicBezTo>
                  <a:cubicBezTo>
                    <a:pt x="99" y="38"/>
                    <a:pt x="99" y="36"/>
                    <a:pt x="99" y="34"/>
                  </a:cubicBezTo>
                  <a:cubicBezTo>
                    <a:pt x="94" y="31"/>
                    <a:pt x="84" y="32"/>
                    <a:pt x="80" y="29"/>
                  </a:cubicBezTo>
                  <a:cubicBezTo>
                    <a:pt x="79" y="29"/>
                    <a:pt x="80" y="27"/>
                    <a:pt x="79" y="26"/>
                  </a:cubicBezTo>
                  <a:close/>
                  <a:moveTo>
                    <a:pt x="32" y="41"/>
                  </a:moveTo>
                  <a:cubicBezTo>
                    <a:pt x="28" y="40"/>
                    <a:pt x="23" y="32"/>
                    <a:pt x="23" y="28"/>
                  </a:cubicBezTo>
                  <a:cubicBezTo>
                    <a:pt x="24" y="20"/>
                    <a:pt x="30" y="18"/>
                    <a:pt x="40" y="22"/>
                  </a:cubicBezTo>
                  <a:cubicBezTo>
                    <a:pt x="45" y="31"/>
                    <a:pt x="39" y="42"/>
                    <a:pt x="32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8" name="Group 143">
            <a:extLst>
              <a:ext uri="{FF2B5EF4-FFF2-40B4-BE49-F238E27FC236}">
                <a16:creationId xmlns:a16="http://schemas.microsoft.com/office/drawing/2014/main" id="{324DD2CB-A441-44DA-8837-941089327C1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72440" y="4313212"/>
            <a:ext cx="513080" cy="493645"/>
            <a:chOff x="3792" y="2077"/>
            <a:chExt cx="264" cy="254"/>
          </a:xfrm>
          <a:solidFill>
            <a:schemeClr val="tx1"/>
          </a:solidFill>
        </p:grpSpPr>
        <p:sp>
          <p:nvSpPr>
            <p:cNvPr id="150" name="Freeform 144">
              <a:extLst>
                <a:ext uri="{FF2B5EF4-FFF2-40B4-BE49-F238E27FC236}">
                  <a16:creationId xmlns:a16="http://schemas.microsoft.com/office/drawing/2014/main" id="{61892665-1848-437A-92DC-EFD2B7021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8" y="2217"/>
              <a:ext cx="0" cy="1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45">
              <a:extLst>
                <a:ext uri="{FF2B5EF4-FFF2-40B4-BE49-F238E27FC236}">
                  <a16:creationId xmlns:a16="http://schemas.microsoft.com/office/drawing/2014/main" id="{ABE1ED87-BF3A-495F-885F-D5D44AFBAF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2" y="2077"/>
              <a:ext cx="264" cy="254"/>
            </a:xfrm>
            <a:custGeom>
              <a:avLst/>
              <a:gdLst>
                <a:gd name="T0" fmla="*/ 173 w 198"/>
                <a:gd name="T1" fmla="*/ 33 h 192"/>
                <a:gd name="T2" fmla="*/ 129 w 198"/>
                <a:gd name="T3" fmla="*/ 29 h 192"/>
                <a:gd name="T4" fmla="*/ 121 w 198"/>
                <a:gd name="T5" fmla="*/ 22 h 192"/>
                <a:gd name="T6" fmla="*/ 116 w 198"/>
                <a:gd name="T7" fmla="*/ 9 h 192"/>
                <a:gd name="T8" fmla="*/ 104 w 198"/>
                <a:gd name="T9" fmla="*/ 8 h 192"/>
                <a:gd name="T10" fmla="*/ 104 w 198"/>
                <a:gd name="T11" fmla="*/ 2 h 192"/>
                <a:gd name="T12" fmla="*/ 90 w 198"/>
                <a:gd name="T13" fmla="*/ 7 h 192"/>
                <a:gd name="T14" fmla="*/ 78 w 198"/>
                <a:gd name="T15" fmla="*/ 9 h 192"/>
                <a:gd name="T16" fmla="*/ 54 w 198"/>
                <a:gd name="T17" fmla="*/ 30 h 192"/>
                <a:gd name="T18" fmla="*/ 57 w 198"/>
                <a:gd name="T19" fmla="*/ 28 h 192"/>
                <a:gd name="T20" fmla="*/ 35 w 198"/>
                <a:gd name="T21" fmla="*/ 32 h 192"/>
                <a:gd name="T22" fmla="*/ 0 w 198"/>
                <a:gd name="T23" fmla="*/ 37 h 192"/>
                <a:gd name="T24" fmla="*/ 0 w 198"/>
                <a:gd name="T25" fmla="*/ 40 h 192"/>
                <a:gd name="T26" fmla="*/ 9 w 198"/>
                <a:gd name="T27" fmla="*/ 47 h 192"/>
                <a:gd name="T28" fmla="*/ 21 w 198"/>
                <a:gd name="T29" fmla="*/ 45 h 192"/>
                <a:gd name="T30" fmla="*/ 19 w 198"/>
                <a:gd name="T31" fmla="*/ 55 h 192"/>
                <a:gd name="T32" fmla="*/ 16 w 198"/>
                <a:gd name="T33" fmla="*/ 79 h 192"/>
                <a:gd name="T34" fmla="*/ 15 w 198"/>
                <a:gd name="T35" fmla="*/ 77 h 192"/>
                <a:gd name="T36" fmla="*/ 39 w 198"/>
                <a:gd name="T37" fmla="*/ 125 h 192"/>
                <a:gd name="T38" fmla="*/ 43 w 198"/>
                <a:gd name="T39" fmla="*/ 45 h 192"/>
                <a:gd name="T40" fmla="*/ 75 w 198"/>
                <a:gd name="T41" fmla="*/ 36 h 192"/>
                <a:gd name="T42" fmla="*/ 90 w 198"/>
                <a:gd name="T43" fmla="*/ 21 h 192"/>
                <a:gd name="T44" fmla="*/ 91 w 198"/>
                <a:gd name="T45" fmla="*/ 176 h 192"/>
                <a:gd name="T46" fmla="*/ 59 w 198"/>
                <a:gd name="T47" fmla="*/ 181 h 192"/>
                <a:gd name="T48" fmla="*/ 98 w 198"/>
                <a:gd name="T49" fmla="*/ 188 h 192"/>
                <a:gd name="T50" fmla="*/ 135 w 198"/>
                <a:gd name="T51" fmla="*/ 181 h 192"/>
                <a:gd name="T52" fmla="*/ 101 w 198"/>
                <a:gd name="T53" fmla="*/ 178 h 192"/>
                <a:gd name="T54" fmla="*/ 101 w 198"/>
                <a:gd name="T55" fmla="*/ 43 h 192"/>
                <a:gd name="T56" fmla="*/ 105 w 198"/>
                <a:gd name="T57" fmla="*/ 18 h 192"/>
                <a:gd name="T58" fmla="*/ 115 w 198"/>
                <a:gd name="T59" fmla="*/ 31 h 192"/>
                <a:gd name="T60" fmla="*/ 154 w 198"/>
                <a:gd name="T61" fmla="*/ 42 h 192"/>
                <a:gd name="T62" fmla="*/ 155 w 198"/>
                <a:gd name="T63" fmla="*/ 122 h 192"/>
                <a:gd name="T64" fmla="*/ 166 w 198"/>
                <a:gd name="T65" fmla="*/ 122 h 192"/>
                <a:gd name="T66" fmla="*/ 169 w 198"/>
                <a:gd name="T67" fmla="*/ 43 h 192"/>
                <a:gd name="T68" fmla="*/ 189 w 198"/>
                <a:gd name="T69" fmla="*/ 39 h 192"/>
                <a:gd name="T70" fmla="*/ 173 w 198"/>
                <a:gd name="T71" fmla="*/ 33 h 192"/>
                <a:gd name="T72" fmla="*/ 32 w 198"/>
                <a:gd name="T73" fmla="*/ 55 h 192"/>
                <a:gd name="T74" fmla="*/ 35 w 198"/>
                <a:gd name="T75" fmla="*/ 78 h 192"/>
                <a:gd name="T76" fmla="*/ 39 w 198"/>
                <a:gd name="T77" fmla="*/ 87 h 192"/>
                <a:gd name="T78" fmla="*/ 23 w 198"/>
                <a:gd name="T79" fmla="*/ 89 h 192"/>
                <a:gd name="T80" fmla="*/ 32 w 198"/>
                <a:gd name="T81" fmla="*/ 55 h 192"/>
                <a:gd name="T82" fmla="*/ 45 w 198"/>
                <a:gd name="T83" fmla="*/ 100 h 192"/>
                <a:gd name="T84" fmla="*/ 23 w 198"/>
                <a:gd name="T85" fmla="*/ 99 h 192"/>
                <a:gd name="T86" fmla="*/ 45 w 198"/>
                <a:gd name="T87" fmla="*/ 100 h 192"/>
                <a:gd name="T88" fmla="*/ 161 w 198"/>
                <a:gd name="T89" fmla="*/ 54 h 192"/>
                <a:gd name="T90" fmla="*/ 165 w 198"/>
                <a:gd name="T91" fmla="*/ 76 h 192"/>
                <a:gd name="T92" fmla="*/ 164 w 198"/>
                <a:gd name="T93" fmla="*/ 77 h 192"/>
                <a:gd name="T94" fmla="*/ 166 w 198"/>
                <a:gd name="T95" fmla="*/ 87 h 192"/>
                <a:gd name="T96" fmla="*/ 151 w 198"/>
                <a:gd name="T97" fmla="*/ 89 h 192"/>
                <a:gd name="T98" fmla="*/ 161 w 198"/>
                <a:gd name="T99" fmla="*/ 54 h 192"/>
                <a:gd name="T100" fmla="*/ 173 w 198"/>
                <a:gd name="T101" fmla="*/ 99 h 192"/>
                <a:gd name="T102" fmla="*/ 169 w 198"/>
                <a:gd name="T103" fmla="*/ 107 h 192"/>
                <a:gd name="T104" fmla="*/ 169 w 198"/>
                <a:gd name="T105" fmla="*/ 107 h 192"/>
                <a:gd name="T106" fmla="*/ 151 w 198"/>
                <a:gd name="T107" fmla="*/ 99 h 192"/>
                <a:gd name="T108" fmla="*/ 173 w 198"/>
                <a:gd name="T109" fmla="*/ 99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8" h="192">
                  <a:moveTo>
                    <a:pt x="173" y="33"/>
                  </a:moveTo>
                  <a:cubicBezTo>
                    <a:pt x="158" y="33"/>
                    <a:pt x="142" y="34"/>
                    <a:pt x="129" y="29"/>
                  </a:cubicBezTo>
                  <a:cubicBezTo>
                    <a:pt x="128" y="25"/>
                    <a:pt x="124" y="24"/>
                    <a:pt x="121" y="22"/>
                  </a:cubicBezTo>
                  <a:cubicBezTo>
                    <a:pt x="120" y="18"/>
                    <a:pt x="119" y="13"/>
                    <a:pt x="116" y="9"/>
                  </a:cubicBezTo>
                  <a:cubicBezTo>
                    <a:pt x="114" y="8"/>
                    <a:pt x="108" y="9"/>
                    <a:pt x="104" y="8"/>
                  </a:cubicBezTo>
                  <a:cubicBezTo>
                    <a:pt x="107" y="4"/>
                    <a:pt x="101" y="7"/>
                    <a:pt x="104" y="2"/>
                  </a:cubicBezTo>
                  <a:cubicBezTo>
                    <a:pt x="100" y="0"/>
                    <a:pt x="90" y="1"/>
                    <a:pt x="90" y="7"/>
                  </a:cubicBezTo>
                  <a:cubicBezTo>
                    <a:pt x="85" y="7"/>
                    <a:pt x="80" y="7"/>
                    <a:pt x="78" y="9"/>
                  </a:cubicBezTo>
                  <a:cubicBezTo>
                    <a:pt x="73" y="21"/>
                    <a:pt x="64" y="25"/>
                    <a:pt x="54" y="30"/>
                  </a:cubicBezTo>
                  <a:cubicBezTo>
                    <a:pt x="54" y="28"/>
                    <a:pt x="57" y="29"/>
                    <a:pt x="57" y="28"/>
                  </a:cubicBezTo>
                  <a:cubicBezTo>
                    <a:pt x="51" y="29"/>
                    <a:pt x="42" y="29"/>
                    <a:pt x="35" y="32"/>
                  </a:cubicBezTo>
                  <a:cubicBezTo>
                    <a:pt x="26" y="29"/>
                    <a:pt x="4" y="27"/>
                    <a:pt x="0" y="37"/>
                  </a:cubicBezTo>
                  <a:cubicBezTo>
                    <a:pt x="0" y="38"/>
                    <a:pt x="0" y="39"/>
                    <a:pt x="0" y="40"/>
                  </a:cubicBezTo>
                  <a:cubicBezTo>
                    <a:pt x="1" y="44"/>
                    <a:pt x="5" y="45"/>
                    <a:pt x="9" y="47"/>
                  </a:cubicBezTo>
                  <a:cubicBezTo>
                    <a:pt x="13" y="44"/>
                    <a:pt x="17" y="47"/>
                    <a:pt x="21" y="45"/>
                  </a:cubicBezTo>
                  <a:cubicBezTo>
                    <a:pt x="23" y="47"/>
                    <a:pt x="21" y="53"/>
                    <a:pt x="19" y="55"/>
                  </a:cubicBezTo>
                  <a:cubicBezTo>
                    <a:pt x="19" y="62"/>
                    <a:pt x="17" y="75"/>
                    <a:pt x="16" y="79"/>
                  </a:cubicBezTo>
                  <a:cubicBezTo>
                    <a:pt x="16" y="83"/>
                    <a:pt x="14" y="79"/>
                    <a:pt x="15" y="77"/>
                  </a:cubicBezTo>
                  <a:cubicBezTo>
                    <a:pt x="3" y="97"/>
                    <a:pt x="9" y="130"/>
                    <a:pt x="39" y="125"/>
                  </a:cubicBezTo>
                  <a:cubicBezTo>
                    <a:pt x="72" y="119"/>
                    <a:pt x="48" y="69"/>
                    <a:pt x="43" y="45"/>
                  </a:cubicBezTo>
                  <a:cubicBezTo>
                    <a:pt x="54" y="42"/>
                    <a:pt x="66" y="42"/>
                    <a:pt x="75" y="36"/>
                  </a:cubicBezTo>
                  <a:cubicBezTo>
                    <a:pt x="82" y="32"/>
                    <a:pt x="83" y="25"/>
                    <a:pt x="90" y="21"/>
                  </a:cubicBezTo>
                  <a:cubicBezTo>
                    <a:pt x="92" y="62"/>
                    <a:pt x="90" y="126"/>
                    <a:pt x="91" y="176"/>
                  </a:cubicBezTo>
                  <a:cubicBezTo>
                    <a:pt x="81" y="176"/>
                    <a:pt x="60" y="171"/>
                    <a:pt x="59" y="181"/>
                  </a:cubicBezTo>
                  <a:cubicBezTo>
                    <a:pt x="58" y="192"/>
                    <a:pt x="86" y="188"/>
                    <a:pt x="98" y="188"/>
                  </a:cubicBezTo>
                  <a:cubicBezTo>
                    <a:pt x="115" y="188"/>
                    <a:pt x="131" y="190"/>
                    <a:pt x="135" y="181"/>
                  </a:cubicBezTo>
                  <a:cubicBezTo>
                    <a:pt x="128" y="172"/>
                    <a:pt x="114" y="180"/>
                    <a:pt x="101" y="178"/>
                  </a:cubicBezTo>
                  <a:cubicBezTo>
                    <a:pt x="102" y="140"/>
                    <a:pt x="101" y="93"/>
                    <a:pt x="101" y="43"/>
                  </a:cubicBezTo>
                  <a:cubicBezTo>
                    <a:pt x="101" y="35"/>
                    <a:pt x="99" y="24"/>
                    <a:pt x="105" y="18"/>
                  </a:cubicBezTo>
                  <a:cubicBezTo>
                    <a:pt x="111" y="20"/>
                    <a:pt x="111" y="27"/>
                    <a:pt x="115" y="31"/>
                  </a:cubicBezTo>
                  <a:cubicBezTo>
                    <a:pt x="123" y="39"/>
                    <a:pt x="137" y="41"/>
                    <a:pt x="154" y="42"/>
                  </a:cubicBezTo>
                  <a:cubicBezTo>
                    <a:pt x="154" y="62"/>
                    <a:pt x="124" y="114"/>
                    <a:pt x="155" y="122"/>
                  </a:cubicBezTo>
                  <a:cubicBezTo>
                    <a:pt x="159" y="123"/>
                    <a:pt x="163" y="122"/>
                    <a:pt x="166" y="122"/>
                  </a:cubicBezTo>
                  <a:cubicBezTo>
                    <a:pt x="198" y="115"/>
                    <a:pt x="168" y="64"/>
                    <a:pt x="169" y="43"/>
                  </a:cubicBezTo>
                  <a:cubicBezTo>
                    <a:pt x="174" y="40"/>
                    <a:pt x="187" y="45"/>
                    <a:pt x="189" y="39"/>
                  </a:cubicBezTo>
                  <a:cubicBezTo>
                    <a:pt x="189" y="33"/>
                    <a:pt x="179" y="34"/>
                    <a:pt x="173" y="33"/>
                  </a:cubicBezTo>
                  <a:close/>
                  <a:moveTo>
                    <a:pt x="32" y="55"/>
                  </a:moveTo>
                  <a:cubicBezTo>
                    <a:pt x="36" y="59"/>
                    <a:pt x="41" y="77"/>
                    <a:pt x="35" y="78"/>
                  </a:cubicBezTo>
                  <a:cubicBezTo>
                    <a:pt x="36" y="81"/>
                    <a:pt x="38" y="83"/>
                    <a:pt x="39" y="87"/>
                  </a:cubicBezTo>
                  <a:cubicBezTo>
                    <a:pt x="32" y="86"/>
                    <a:pt x="28" y="88"/>
                    <a:pt x="23" y="89"/>
                  </a:cubicBezTo>
                  <a:cubicBezTo>
                    <a:pt x="26" y="77"/>
                    <a:pt x="30" y="67"/>
                    <a:pt x="32" y="55"/>
                  </a:cubicBezTo>
                  <a:close/>
                  <a:moveTo>
                    <a:pt x="45" y="100"/>
                  </a:moveTo>
                  <a:cubicBezTo>
                    <a:pt x="44" y="109"/>
                    <a:pt x="23" y="116"/>
                    <a:pt x="23" y="99"/>
                  </a:cubicBezTo>
                  <a:cubicBezTo>
                    <a:pt x="31" y="100"/>
                    <a:pt x="41" y="96"/>
                    <a:pt x="45" y="100"/>
                  </a:cubicBezTo>
                  <a:close/>
                  <a:moveTo>
                    <a:pt x="161" y="54"/>
                  </a:moveTo>
                  <a:cubicBezTo>
                    <a:pt x="163" y="60"/>
                    <a:pt x="166" y="66"/>
                    <a:pt x="165" y="76"/>
                  </a:cubicBezTo>
                  <a:cubicBezTo>
                    <a:pt x="165" y="78"/>
                    <a:pt x="165" y="77"/>
                    <a:pt x="164" y="77"/>
                  </a:cubicBezTo>
                  <a:cubicBezTo>
                    <a:pt x="163" y="82"/>
                    <a:pt x="167" y="82"/>
                    <a:pt x="166" y="87"/>
                  </a:cubicBezTo>
                  <a:cubicBezTo>
                    <a:pt x="160" y="87"/>
                    <a:pt x="155" y="88"/>
                    <a:pt x="151" y="89"/>
                  </a:cubicBezTo>
                  <a:cubicBezTo>
                    <a:pt x="154" y="77"/>
                    <a:pt x="157" y="65"/>
                    <a:pt x="161" y="54"/>
                  </a:cubicBezTo>
                  <a:close/>
                  <a:moveTo>
                    <a:pt x="173" y="99"/>
                  </a:moveTo>
                  <a:cubicBezTo>
                    <a:pt x="174" y="104"/>
                    <a:pt x="170" y="104"/>
                    <a:pt x="169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3" y="110"/>
                    <a:pt x="150" y="112"/>
                    <a:pt x="151" y="99"/>
                  </a:cubicBezTo>
                  <a:cubicBezTo>
                    <a:pt x="159" y="100"/>
                    <a:pt x="167" y="97"/>
                    <a:pt x="173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4" name="Group 148">
            <a:extLst>
              <a:ext uri="{FF2B5EF4-FFF2-40B4-BE49-F238E27FC236}">
                <a16:creationId xmlns:a16="http://schemas.microsoft.com/office/drawing/2014/main" id="{6EBB3528-BA8C-49BD-B91C-34297C6EA96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612843" y="4318931"/>
            <a:ext cx="497363" cy="456243"/>
            <a:chOff x="3790" y="2087"/>
            <a:chExt cx="254" cy="233"/>
          </a:xfrm>
          <a:solidFill>
            <a:schemeClr val="tx1"/>
          </a:solidFill>
        </p:grpSpPr>
        <p:sp>
          <p:nvSpPr>
            <p:cNvPr id="156" name="Freeform 149">
              <a:extLst>
                <a:ext uri="{FF2B5EF4-FFF2-40B4-BE49-F238E27FC236}">
                  <a16:creationId xmlns:a16="http://schemas.microsoft.com/office/drawing/2014/main" id="{9A9A6E1C-380C-45DF-B8F7-3A8AB1306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1" y="2147"/>
              <a:ext cx="48" cy="42"/>
            </a:xfrm>
            <a:custGeom>
              <a:avLst/>
              <a:gdLst>
                <a:gd name="T0" fmla="*/ 2 w 36"/>
                <a:gd name="T1" fmla="*/ 18 h 32"/>
                <a:gd name="T2" fmla="*/ 25 w 36"/>
                <a:gd name="T3" fmla="*/ 19 h 32"/>
                <a:gd name="T4" fmla="*/ 34 w 36"/>
                <a:gd name="T5" fmla="*/ 8 h 32"/>
                <a:gd name="T6" fmla="*/ 2 w 36"/>
                <a:gd name="T7" fmla="*/ 1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2">
                  <a:moveTo>
                    <a:pt x="2" y="18"/>
                  </a:moveTo>
                  <a:cubicBezTo>
                    <a:pt x="0" y="32"/>
                    <a:pt x="16" y="23"/>
                    <a:pt x="25" y="19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28" y="0"/>
                    <a:pt x="3" y="11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50">
              <a:extLst>
                <a:ext uri="{FF2B5EF4-FFF2-40B4-BE49-F238E27FC236}">
                  <a16:creationId xmlns:a16="http://schemas.microsoft.com/office/drawing/2014/main" id="{9CF8DCF2-AE0F-428D-AA34-0CA260901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5" y="2214"/>
              <a:ext cx="41" cy="27"/>
            </a:xfrm>
            <a:custGeom>
              <a:avLst/>
              <a:gdLst>
                <a:gd name="T0" fmla="*/ 12 w 31"/>
                <a:gd name="T1" fmla="*/ 18 h 20"/>
                <a:gd name="T2" fmla="*/ 31 w 31"/>
                <a:gd name="T3" fmla="*/ 10 h 20"/>
                <a:gd name="T4" fmla="*/ 31 w 31"/>
                <a:gd name="T5" fmla="*/ 3 h 20"/>
                <a:gd name="T6" fmla="*/ 18 w 31"/>
                <a:gd name="T7" fmla="*/ 0 h 20"/>
                <a:gd name="T8" fmla="*/ 12 w 31"/>
                <a:gd name="T9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0">
                  <a:moveTo>
                    <a:pt x="12" y="18"/>
                  </a:moveTo>
                  <a:cubicBezTo>
                    <a:pt x="20" y="20"/>
                    <a:pt x="22" y="9"/>
                    <a:pt x="31" y="10"/>
                  </a:cubicBezTo>
                  <a:cubicBezTo>
                    <a:pt x="31" y="7"/>
                    <a:pt x="31" y="5"/>
                    <a:pt x="31" y="3"/>
                  </a:cubicBezTo>
                  <a:cubicBezTo>
                    <a:pt x="26" y="0"/>
                    <a:pt x="21" y="3"/>
                    <a:pt x="18" y="0"/>
                  </a:cubicBezTo>
                  <a:cubicBezTo>
                    <a:pt x="8" y="2"/>
                    <a:pt x="0" y="16"/>
                    <a:pt x="1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51">
              <a:extLst>
                <a:ext uri="{FF2B5EF4-FFF2-40B4-BE49-F238E27FC236}">
                  <a16:creationId xmlns:a16="http://schemas.microsoft.com/office/drawing/2014/main" id="{0F0DF9F9-9763-4668-9F34-F855B20543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0" y="2119"/>
              <a:ext cx="200" cy="201"/>
            </a:xfrm>
            <a:custGeom>
              <a:avLst/>
              <a:gdLst>
                <a:gd name="T0" fmla="*/ 112 w 150"/>
                <a:gd name="T1" fmla="*/ 0 h 152"/>
                <a:gd name="T2" fmla="*/ 87 w 150"/>
                <a:gd name="T3" fmla="*/ 24 h 152"/>
                <a:gd name="T4" fmla="*/ 84 w 150"/>
                <a:gd name="T5" fmla="*/ 23 h 152"/>
                <a:gd name="T6" fmla="*/ 75 w 150"/>
                <a:gd name="T7" fmla="*/ 32 h 152"/>
                <a:gd name="T8" fmla="*/ 78 w 150"/>
                <a:gd name="T9" fmla="*/ 33 h 152"/>
                <a:gd name="T10" fmla="*/ 66 w 150"/>
                <a:gd name="T11" fmla="*/ 41 h 152"/>
                <a:gd name="T12" fmla="*/ 58 w 150"/>
                <a:gd name="T13" fmla="*/ 45 h 152"/>
                <a:gd name="T14" fmla="*/ 21 w 150"/>
                <a:gd name="T15" fmla="*/ 59 h 152"/>
                <a:gd name="T16" fmla="*/ 22 w 150"/>
                <a:gd name="T17" fmla="*/ 57 h 152"/>
                <a:gd name="T18" fmla="*/ 0 w 150"/>
                <a:gd name="T19" fmla="*/ 81 h 152"/>
                <a:gd name="T20" fmla="*/ 0 w 150"/>
                <a:gd name="T21" fmla="*/ 88 h 152"/>
                <a:gd name="T22" fmla="*/ 44 w 150"/>
                <a:gd name="T23" fmla="*/ 113 h 152"/>
                <a:gd name="T24" fmla="*/ 78 w 150"/>
                <a:gd name="T25" fmla="*/ 152 h 152"/>
                <a:gd name="T26" fmla="*/ 108 w 150"/>
                <a:gd name="T27" fmla="*/ 136 h 152"/>
                <a:gd name="T28" fmla="*/ 78 w 150"/>
                <a:gd name="T29" fmla="*/ 99 h 152"/>
                <a:gd name="T30" fmla="*/ 150 w 150"/>
                <a:gd name="T31" fmla="*/ 98 h 152"/>
                <a:gd name="T32" fmla="*/ 132 w 150"/>
                <a:gd name="T33" fmla="*/ 48 h 152"/>
                <a:gd name="T34" fmla="*/ 112 w 150"/>
                <a:gd name="T35" fmla="*/ 0 h 152"/>
                <a:gd name="T36" fmla="*/ 64 w 150"/>
                <a:gd name="T37" fmla="*/ 96 h 152"/>
                <a:gd name="T38" fmla="*/ 76 w 150"/>
                <a:gd name="T39" fmla="*/ 112 h 152"/>
                <a:gd name="T40" fmla="*/ 82 w 150"/>
                <a:gd name="T41" fmla="*/ 122 h 152"/>
                <a:gd name="T42" fmla="*/ 79 w 150"/>
                <a:gd name="T43" fmla="*/ 123 h 152"/>
                <a:gd name="T44" fmla="*/ 86 w 150"/>
                <a:gd name="T45" fmla="*/ 127 h 152"/>
                <a:gd name="T46" fmla="*/ 87 w 150"/>
                <a:gd name="T47" fmla="*/ 134 h 152"/>
                <a:gd name="T48" fmla="*/ 78 w 150"/>
                <a:gd name="T49" fmla="*/ 134 h 152"/>
                <a:gd name="T50" fmla="*/ 78 w 150"/>
                <a:gd name="T51" fmla="*/ 131 h 152"/>
                <a:gd name="T52" fmla="*/ 50 w 150"/>
                <a:gd name="T53" fmla="*/ 99 h 152"/>
                <a:gd name="T54" fmla="*/ 16 w 150"/>
                <a:gd name="T55" fmla="*/ 96 h 152"/>
                <a:gd name="T56" fmla="*/ 13 w 150"/>
                <a:gd name="T57" fmla="*/ 87 h 152"/>
                <a:gd name="T58" fmla="*/ 86 w 150"/>
                <a:gd name="T59" fmla="*/ 37 h 152"/>
                <a:gd name="T60" fmla="*/ 109 w 150"/>
                <a:gd name="T61" fmla="*/ 12 h 152"/>
                <a:gd name="T62" fmla="*/ 139 w 150"/>
                <a:gd name="T63" fmla="*/ 89 h 152"/>
                <a:gd name="T64" fmla="*/ 64 w 150"/>
                <a:gd name="T65" fmla="*/ 9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0" h="152">
                  <a:moveTo>
                    <a:pt x="112" y="0"/>
                  </a:moveTo>
                  <a:cubicBezTo>
                    <a:pt x="102" y="6"/>
                    <a:pt x="94" y="14"/>
                    <a:pt x="87" y="24"/>
                  </a:cubicBezTo>
                  <a:cubicBezTo>
                    <a:pt x="86" y="24"/>
                    <a:pt x="85" y="23"/>
                    <a:pt x="84" y="23"/>
                  </a:cubicBezTo>
                  <a:cubicBezTo>
                    <a:pt x="82" y="29"/>
                    <a:pt x="80" y="29"/>
                    <a:pt x="75" y="32"/>
                  </a:cubicBezTo>
                  <a:cubicBezTo>
                    <a:pt x="75" y="35"/>
                    <a:pt x="78" y="28"/>
                    <a:pt x="78" y="33"/>
                  </a:cubicBezTo>
                  <a:cubicBezTo>
                    <a:pt x="76" y="38"/>
                    <a:pt x="67" y="35"/>
                    <a:pt x="66" y="41"/>
                  </a:cubicBezTo>
                  <a:cubicBezTo>
                    <a:pt x="67" y="37"/>
                    <a:pt x="59" y="40"/>
                    <a:pt x="58" y="45"/>
                  </a:cubicBezTo>
                  <a:cubicBezTo>
                    <a:pt x="47" y="42"/>
                    <a:pt x="30" y="52"/>
                    <a:pt x="21" y="59"/>
                  </a:cubicBezTo>
                  <a:cubicBezTo>
                    <a:pt x="18" y="59"/>
                    <a:pt x="22" y="58"/>
                    <a:pt x="22" y="57"/>
                  </a:cubicBezTo>
                  <a:cubicBezTo>
                    <a:pt x="9" y="59"/>
                    <a:pt x="4" y="70"/>
                    <a:pt x="0" y="81"/>
                  </a:cubicBezTo>
                  <a:cubicBezTo>
                    <a:pt x="0" y="83"/>
                    <a:pt x="0" y="86"/>
                    <a:pt x="0" y="88"/>
                  </a:cubicBezTo>
                  <a:cubicBezTo>
                    <a:pt x="1" y="110"/>
                    <a:pt x="26" y="124"/>
                    <a:pt x="44" y="113"/>
                  </a:cubicBezTo>
                  <a:cubicBezTo>
                    <a:pt x="57" y="126"/>
                    <a:pt x="65" y="139"/>
                    <a:pt x="78" y="152"/>
                  </a:cubicBezTo>
                  <a:cubicBezTo>
                    <a:pt x="89" y="147"/>
                    <a:pt x="102" y="148"/>
                    <a:pt x="108" y="136"/>
                  </a:cubicBezTo>
                  <a:cubicBezTo>
                    <a:pt x="101" y="122"/>
                    <a:pt x="86" y="114"/>
                    <a:pt x="78" y="99"/>
                  </a:cubicBezTo>
                  <a:cubicBezTo>
                    <a:pt x="98" y="87"/>
                    <a:pt x="125" y="100"/>
                    <a:pt x="150" y="98"/>
                  </a:cubicBezTo>
                  <a:cubicBezTo>
                    <a:pt x="147" y="81"/>
                    <a:pt x="139" y="65"/>
                    <a:pt x="132" y="48"/>
                  </a:cubicBezTo>
                  <a:cubicBezTo>
                    <a:pt x="126" y="31"/>
                    <a:pt x="121" y="14"/>
                    <a:pt x="112" y="0"/>
                  </a:cubicBezTo>
                  <a:close/>
                  <a:moveTo>
                    <a:pt x="64" y="96"/>
                  </a:moveTo>
                  <a:cubicBezTo>
                    <a:pt x="63" y="106"/>
                    <a:pt x="73" y="107"/>
                    <a:pt x="76" y="112"/>
                  </a:cubicBezTo>
                  <a:cubicBezTo>
                    <a:pt x="78" y="118"/>
                    <a:pt x="75" y="122"/>
                    <a:pt x="82" y="122"/>
                  </a:cubicBezTo>
                  <a:cubicBezTo>
                    <a:pt x="82" y="124"/>
                    <a:pt x="81" y="121"/>
                    <a:pt x="79" y="123"/>
                  </a:cubicBezTo>
                  <a:cubicBezTo>
                    <a:pt x="83" y="123"/>
                    <a:pt x="84" y="129"/>
                    <a:pt x="86" y="127"/>
                  </a:cubicBezTo>
                  <a:cubicBezTo>
                    <a:pt x="86" y="129"/>
                    <a:pt x="88" y="133"/>
                    <a:pt x="87" y="134"/>
                  </a:cubicBezTo>
                  <a:cubicBezTo>
                    <a:pt x="82" y="137"/>
                    <a:pt x="80" y="134"/>
                    <a:pt x="78" y="134"/>
                  </a:cubicBezTo>
                  <a:cubicBezTo>
                    <a:pt x="74" y="133"/>
                    <a:pt x="79" y="132"/>
                    <a:pt x="78" y="131"/>
                  </a:cubicBezTo>
                  <a:cubicBezTo>
                    <a:pt x="69" y="120"/>
                    <a:pt x="60" y="109"/>
                    <a:pt x="50" y="99"/>
                  </a:cubicBezTo>
                  <a:cubicBezTo>
                    <a:pt x="36" y="102"/>
                    <a:pt x="26" y="107"/>
                    <a:pt x="16" y="96"/>
                  </a:cubicBezTo>
                  <a:cubicBezTo>
                    <a:pt x="15" y="93"/>
                    <a:pt x="17" y="89"/>
                    <a:pt x="13" y="87"/>
                  </a:cubicBezTo>
                  <a:cubicBezTo>
                    <a:pt x="17" y="57"/>
                    <a:pt x="74" y="65"/>
                    <a:pt x="86" y="37"/>
                  </a:cubicBezTo>
                  <a:cubicBezTo>
                    <a:pt x="95" y="31"/>
                    <a:pt x="102" y="22"/>
                    <a:pt x="109" y="12"/>
                  </a:cubicBezTo>
                  <a:cubicBezTo>
                    <a:pt x="119" y="38"/>
                    <a:pt x="129" y="63"/>
                    <a:pt x="139" y="89"/>
                  </a:cubicBezTo>
                  <a:cubicBezTo>
                    <a:pt x="112" y="87"/>
                    <a:pt x="81" y="80"/>
                    <a:pt x="64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52">
              <a:extLst>
                <a:ext uri="{FF2B5EF4-FFF2-40B4-BE49-F238E27FC236}">
                  <a16:creationId xmlns:a16="http://schemas.microsoft.com/office/drawing/2014/main" id="{1FA79877-B691-4AA2-B22A-1217D7876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1" y="2204"/>
              <a:ext cx="43" cy="42"/>
            </a:xfrm>
            <a:custGeom>
              <a:avLst/>
              <a:gdLst>
                <a:gd name="T0" fmla="*/ 26 w 32"/>
                <a:gd name="T1" fmla="*/ 14 h 32"/>
                <a:gd name="T2" fmla="*/ 0 w 32"/>
                <a:gd name="T3" fmla="*/ 17 h 32"/>
                <a:gd name="T4" fmla="*/ 32 w 32"/>
                <a:gd name="T5" fmla="*/ 23 h 32"/>
                <a:gd name="T6" fmla="*/ 26 w 32"/>
                <a:gd name="T7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32">
                  <a:moveTo>
                    <a:pt x="26" y="14"/>
                  </a:moveTo>
                  <a:cubicBezTo>
                    <a:pt x="19" y="10"/>
                    <a:pt x="2" y="0"/>
                    <a:pt x="0" y="17"/>
                  </a:cubicBezTo>
                  <a:cubicBezTo>
                    <a:pt x="3" y="20"/>
                    <a:pt x="31" y="32"/>
                    <a:pt x="32" y="23"/>
                  </a:cubicBezTo>
                  <a:cubicBezTo>
                    <a:pt x="31" y="19"/>
                    <a:pt x="21" y="15"/>
                    <a:pt x="2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53">
              <a:extLst>
                <a:ext uri="{FF2B5EF4-FFF2-40B4-BE49-F238E27FC236}">
                  <a16:creationId xmlns:a16="http://schemas.microsoft.com/office/drawing/2014/main" id="{7A2C9F8A-FFA4-4CFB-BE12-2D9910B43C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4" y="2087"/>
              <a:ext cx="37" cy="45"/>
            </a:xfrm>
            <a:custGeom>
              <a:avLst/>
              <a:gdLst>
                <a:gd name="T0" fmla="*/ 16 w 28"/>
                <a:gd name="T1" fmla="*/ 30 h 34"/>
                <a:gd name="T2" fmla="*/ 19 w 28"/>
                <a:gd name="T3" fmla="*/ 0 h 34"/>
                <a:gd name="T4" fmla="*/ 14 w 28"/>
                <a:gd name="T5" fmla="*/ 0 h 34"/>
                <a:gd name="T6" fmla="*/ 6 w 28"/>
                <a:gd name="T7" fmla="*/ 33 h 34"/>
                <a:gd name="T8" fmla="*/ 16 w 28"/>
                <a:gd name="T9" fmla="*/ 3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4">
                  <a:moveTo>
                    <a:pt x="16" y="30"/>
                  </a:moveTo>
                  <a:cubicBezTo>
                    <a:pt x="16" y="22"/>
                    <a:pt x="28" y="8"/>
                    <a:pt x="19" y="0"/>
                  </a:cubicBezTo>
                  <a:cubicBezTo>
                    <a:pt x="17" y="0"/>
                    <a:pt x="15" y="0"/>
                    <a:pt x="14" y="0"/>
                  </a:cubicBezTo>
                  <a:cubicBezTo>
                    <a:pt x="11" y="7"/>
                    <a:pt x="0" y="21"/>
                    <a:pt x="6" y="33"/>
                  </a:cubicBezTo>
                  <a:cubicBezTo>
                    <a:pt x="12" y="34"/>
                    <a:pt x="11" y="27"/>
                    <a:pt x="1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2" name="Group 156">
            <a:extLst>
              <a:ext uri="{FF2B5EF4-FFF2-40B4-BE49-F238E27FC236}">
                <a16:creationId xmlns:a16="http://schemas.microsoft.com/office/drawing/2014/main" id="{5582CCA9-F01A-4103-86B0-2DEFDC84A9B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737529" y="4282732"/>
            <a:ext cx="293688" cy="447675"/>
            <a:chOff x="3825" y="2063"/>
            <a:chExt cx="185" cy="282"/>
          </a:xfrm>
          <a:solidFill>
            <a:schemeClr val="tx1"/>
          </a:solidFill>
        </p:grpSpPr>
        <p:sp>
          <p:nvSpPr>
            <p:cNvPr id="164" name="Freeform 157">
              <a:extLst>
                <a:ext uri="{FF2B5EF4-FFF2-40B4-BE49-F238E27FC236}">
                  <a16:creationId xmlns:a16="http://schemas.microsoft.com/office/drawing/2014/main" id="{9AC7D848-7DE4-4E07-A1E4-0B406D433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6" y="2143"/>
              <a:ext cx="30" cy="163"/>
            </a:xfrm>
            <a:custGeom>
              <a:avLst/>
              <a:gdLst>
                <a:gd name="T0" fmla="*/ 15 w 23"/>
                <a:gd name="T1" fmla="*/ 93 h 123"/>
                <a:gd name="T2" fmla="*/ 14 w 23"/>
                <a:gd name="T3" fmla="*/ 88 h 123"/>
                <a:gd name="T4" fmla="*/ 17 w 23"/>
                <a:gd name="T5" fmla="*/ 70 h 123"/>
                <a:gd name="T6" fmla="*/ 13 w 23"/>
                <a:gd name="T7" fmla="*/ 1 h 123"/>
                <a:gd name="T8" fmla="*/ 7 w 23"/>
                <a:gd name="T9" fmla="*/ 0 h 123"/>
                <a:gd name="T10" fmla="*/ 4 w 23"/>
                <a:gd name="T11" fmla="*/ 40 h 123"/>
                <a:gd name="T12" fmla="*/ 6 w 23"/>
                <a:gd name="T13" fmla="*/ 122 h 123"/>
                <a:gd name="T14" fmla="*/ 14 w 23"/>
                <a:gd name="T15" fmla="*/ 97 h 123"/>
                <a:gd name="T16" fmla="*/ 18 w 23"/>
                <a:gd name="T17" fmla="*/ 94 h 123"/>
                <a:gd name="T18" fmla="*/ 15 w 23"/>
                <a:gd name="T19" fmla="*/ 9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123">
                  <a:moveTo>
                    <a:pt x="15" y="93"/>
                  </a:moveTo>
                  <a:cubicBezTo>
                    <a:pt x="20" y="93"/>
                    <a:pt x="16" y="90"/>
                    <a:pt x="14" y="88"/>
                  </a:cubicBezTo>
                  <a:cubicBezTo>
                    <a:pt x="23" y="86"/>
                    <a:pt x="12" y="67"/>
                    <a:pt x="17" y="70"/>
                  </a:cubicBezTo>
                  <a:cubicBezTo>
                    <a:pt x="14" y="43"/>
                    <a:pt x="18" y="19"/>
                    <a:pt x="13" y="1"/>
                  </a:cubicBezTo>
                  <a:cubicBezTo>
                    <a:pt x="10" y="2"/>
                    <a:pt x="10" y="0"/>
                    <a:pt x="7" y="0"/>
                  </a:cubicBezTo>
                  <a:cubicBezTo>
                    <a:pt x="0" y="7"/>
                    <a:pt x="3" y="25"/>
                    <a:pt x="4" y="40"/>
                  </a:cubicBezTo>
                  <a:cubicBezTo>
                    <a:pt x="5" y="69"/>
                    <a:pt x="4" y="94"/>
                    <a:pt x="6" y="122"/>
                  </a:cubicBezTo>
                  <a:cubicBezTo>
                    <a:pt x="19" y="123"/>
                    <a:pt x="15" y="107"/>
                    <a:pt x="14" y="97"/>
                  </a:cubicBezTo>
                  <a:cubicBezTo>
                    <a:pt x="16" y="97"/>
                    <a:pt x="18" y="97"/>
                    <a:pt x="18" y="94"/>
                  </a:cubicBezTo>
                  <a:cubicBezTo>
                    <a:pt x="17" y="95"/>
                    <a:pt x="16" y="94"/>
                    <a:pt x="15" y="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58">
              <a:extLst>
                <a:ext uri="{FF2B5EF4-FFF2-40B4-BE49-F238E27FC236}">
                  <a16:creationId xmlns:a16="http://schemas.microsoft.com/office/drawing/2014/main" id="{6B2E1D2C-A522-4C81-8089-D9A92935E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8" y="2143"/>
              <a:ext cx="30" cy="163"/>
            </a:xfrm>
            <a:custGeom>
              <a:avLst/>
              <a:gdLst>
                <a:gd name="T0" fmla="*/ 15 w 23"/>
                <a:gd name="T1" fmla="*/ 93 h 123"/>
                <a:gd name="T2" fmla="*/ 14 w 23"/>
                <a:gd name="T3" fmla="*/ 88 h 123"/>
                <a:gd name="T4" fmla="*/ 17 w 23"/>
                <a:gd name="T5" fmla="*/ 70 h 123"/>
                <a:gd name="T6" fmla="*/ 13 w 23"/>
                <a:gd name="T7" fmla="*/ 1 h 123"/>
                <a:gd name="T8" fmla="*/ 7 w 23"/>
                <a:gd name="T9" fmla="*/ 0 h 123"/>
                <a:gd name="T10" fmla="*/ 4 w 23"/>
                <a:gd name="T11" fmla="*/ 40 h 123"/>
                <a:gd name="T12" fmla="*/ 6 w 23"/>
                <a:gd name="T13" fmla="*/ 122 h 123"/>
                <a:gd name="T14" fmla="*/ 14 w 23"/>
                <a:gd name="T15" fmla="*/ 97 h 123"/>
                <a:gd name="T16" fmla="*/ 18 w 23"/>
                <a:gd name="T17" fmla="*/ 94 h 123"/>
                <a:gd name="T18" fmla="*/ 15 w 23"/>
                <a:gd name="T19" fmla="*/ 9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123">
                  <a:moveTo>
                    <a:pt x="15" y="93"/>
                  </a:moveTo>
                  <a:cubicBezTo>
                    <a:pt x="20" y="93"/>
                    <a:pt x="16" y="90"/>
                    <a:pt x="14" y="88"/>
                  </a:cubicBezTo>
                  <a:cubicBezTo>
                    <a:pt x="23" y="86"/>
                    <a:pt x="12" y="67"/>
                    <a:pt x="17" y="70"/>
                  </a:cubicBezTo>
                  <a:cubicBezTo>
                    <a:pt x="14" y="43"/>
                    <a:pt x="18" y="19"/>
                    <a:pt x="13" y="1"/>
                  </a:cubicBezTo>
                  <a:cubicBezTo>
                    <a:pt x="10" y="2"/>
                    <a:pt x="10" y="0"/>
                    <a:pt x="7" y="0"/>
                  </a:cubicBezTo>
                  <a:cubicBezTo>
                    <a:pt x="0" y="7"/>
                    <a:pt x="3" y="25"/>
                    <a:pt x="4" y="40"/>
                  </a:cubicBezTo>
                  <a:cubicBezTo>
                    <a:pt x="5" y="69"/>
                    <a:pt x="4" y="94"/>
                    <a:pt x="6" y="122"/>
                  </a:cubicBezTo>
                  <a:cubicBezTo>
                    <a:pt x="19" y="123"/>
                    <a:pt x="15" y="107"/>
                    <a:pt x="14" y="97"/>
                  </a:cubicBezTo>
                  <a:cubicBezTo>
                    <a:pt x="16" y="97"/>
                    <a:pt x="18" y="97"/>
                    <a:pt x="18" y="94"/>
                  </a:cubicBezTo>
                  <a:cubicBezTo>
                    <a:pt x="17" y="95"/>
                    <a:pt x="16" y="94"/>
                    <a:pt x="15" y="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59">
              <a:extLst>
                <a:ext uri="{FF2B5EF4-FFF2-40B4-BE49-F238E27FC236}">
                  <a16:creationId xmlns:a16="http://schemas.microsoft.com/office/drawing/2014/main" id="{D959A27D-BB15-4506-95E8-2B4A2815FD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0" y="2143"/>
              <a:ext cx="30" cy="163"/>
            </a:xfrm>
            <a:custGeom>
              <a:avLst/>
              <a:gdLst>
                <a:gd name="T0" fmla="*/ 15 w 23"/>
                <a:gd name="T1" fmla="*/ 93 h 123"/>
                <a:gd name="T2" fmla="*/ 14 w 23"/>
                <a:gd name="T3" fmla="*/ 88 h 123"/>
                <a:gd name="T4" fmla="*/ 17 w 23"/>
                <a:gd name="T5" fmla="*/ 70 h 123"/>
                <a:gd name="T6" fmla="*/ 13 w 23"/>
                <a:gd name="T7" fmla="*/ 1 h 123"/>
                <a:gd name="T8" fmla="*/ 7 w 23"/>
                <a:gd name="T9" fmla="*/ 0 h 123"/>
                <a:gd name="T10" fmla="*/ 4 w 23"/>
                <a:gd name="T11" fmla="*/ 40 h 123"/>
                <a:gd name="T12" fmla="*/ 6 w 23"/>
                <a:gd name="T13" fmla="*/ 122 h 123"/>
                <a:gd name="T14" fmla="*/ 14 w 23"/>
                <a:gd name="T15" fmla="*/ 97 h 123"/>
                <a:gd name="T16" fmla="*/ 18 w 23"/>
                <a:gd name="T17" fmla="*/ 94 h 123"/>
                <a:gd name="T18" fmla="*/ 15 w 23"/>
                <a:gd name="T19" fmla="*/ 9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123">
                  <a:moveTo>
                    <a:pt x="15" y="93"/>
                  </a:moveTo>
                  <a:cubicBezTo>
                    <a:pt x="20" y="93"/>
                    <a:pt x="16" y="90"/>
                    <a:pt x="14" y="88"/>
                  </a:cubicBezTo>
                  <a:cubicBezTo>
                    <a:pt x="23" y="86"/>
                    <a:pt x="12" y="67"/>
                    <a:pt x="17" y="70"/>
                  </a:cubicBezTo>
                  <a:cubicBezTo>
                    <a:pt x="14" y="43"/>
                    <a:pt x="18" y="19"/>
                    <a:pt x="13" y="1"/>
                  </a:cubicBezTo>
                  <a:cubicBezTo>
                    <a:pt x="10" y="2"/>
                    <a:pt x="10" y="0"/>
                    <a:pt x="7" y="0"/>
                  </a:cubicBezTo>
                  <a:cubicBezTo>
                    <a:pt x="0" y="7"/>
                    <a:pt x="3" y="25"/>
                    <a:pt x="4" y="40"/>
                  </a:cubicBezTo>
                  <a:cubicBezTo>
                    <a:pt x="5" y="69"/>
                    <a:pt x="4" y="94"/>
                    <a:pt x="6" y="122"/>
                  </a:cubicBezTo>
                  <a:cubicBezTo>
                    <a:pt x="19" y="123"/>
                    <a:pt x="15" y="107"/>
                    <a:pt x="14" y="97"/>
                  </a:cubicBezTo>
                  <a:cubicBezTo>
                    <a:pt x="16" y="97"/>
                    <a:pt x="18" y="97"/>
                    <a:pt x="18" y="94"/>
                  </a:cubicBezTo>
                  <a:cubicBezTo>
                    <a:pt x="17" y="95"/>
                    <a:pt x="16" y="94"/>
                    <a:pt x="15" y="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60">
              <a:extLst>
                <a:ext uri="{FF2B5EF4-FFF2-40B4-BE49-F238E27FC236}">
                  <a16:creationId xmlns:a16="http://schemas.microsoft.com/office/drawing/2014/main" id="{8FD261C9-A072-43D7-A59C-818EF8186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9" y="2066"/>
              <a:ext cx="1" cy="4"/>
            </a:xfrm>
            <a:custGeom>
              <a:avLst/>
              <a:gdLst>
                <a:gd name="T0" fmla="*/ 1 w 1"/>
                <a:gd name="T1" fmla="*/ 0 h 3"/>
                <a:gd name="T2" fmla="*/ 0 w 1"/>
                <a:gd name="T3" fmla="*/ 0 h 3"/>
                <a:gd name="T4" fmla="*/ 0 w 1"/>
                <a:gd name="T5" fmla="*/ 3 h 3"/>
                <a:gd name="T6" fmla="*/ 1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1" y="3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61">
              <a:extLst>
                <a:ext uri="{FF2B5EF4-FFF2-40B4-BE49-F238E27FC236}">
                  <a16:creationId xmlns:a16="http://schemas.microsoft.com/office/drawing/2014/main" id="{70472884-4197-4670-8B0A-CFDB1FAE0A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5" y="2063"/>
              <a:ext cx="185" cy="282"/>
            </a:xfrm>
            <a:custGeom>
              <a:avLst/>
              <a:gdLst>
                <a:gd name="T0" fmla="*/ 132 w 139"/>
                <a:gd name="T1" fmla="*/ 25 h 213"/>
                <a:gd name="T2" fmla="*/ 101 w 139"/>
                <a:gd name="T3" fmla="*/ 20 h 213"/>
                <a:gd name="T4" fmla="*/ 101 w 139"/>
                <a:gd name="T5" fmla="*/ 9 h 213"/>
                <a:gd name="T6" fmla="*/ 93 w 139"/>
                <a:gd name="T7" fmla="*/ 5 h 213"/>
                <a:gd name="T8" fmla="*/ 89 w 139"/>
                <a:gd name="T9" fmla="*/ 2 h 213"/>
                <a:gd name="T10" fmla="*/ 82 w 139"/>
                <a:gd name="T11" fmla="*/ 2 h 213"/>
                <a:gd name="T12" fmla="*/ 77 w 139"/>
                <a:gd name="T13" fmla="*/ 5 h 213"/>
                <a:gd name="T14" fmla="*/ 79 w 139"/>
                <a:gd name="T15" fmla="*/ 2 h 213"/>
                <a:gd name="T16" fmla="*/ 77 w 139"/>
                <a:gd name="T17" fmla="*/ 2 h 213"/>
                <a:gd name="T18" fmla="*/ 69 w 139"/>
                <a:gd name="T19" fmla="*/ 6 h 213"/>
                <a:gd name="T20" fmla="*/ 63 w 139"/>
                <a:gd name="T21" fmla="*/ 3 h 213"/>
                <a:gd name="T22" fmla="*/ 63 w 139"/>
                <a:gd name="T23" fmla="*/ 2 h 213"/>
                <a:gd name="T24" fmla="*/ 62 w 139"/>
                <a:gd name="T25" fmla="*/ 2 h 213"/>
                <a:gd name="T26" fmla="*/ 56 w 139"/>
                <a:gd name="T27" fmla="*/ 4 h 213"/>
                <a:gd name="T28" fmla="*/ 56 w 139"/>
                <a:gd name="T29" fmla="*/ 2 h 213"/>
                <a:gd name="T30" fmla="*/ 50 w 139"/>
                <a:gd name="T31" fmla="*/ 2 h 213"/>
                <a:gd name="T32" fmla="*/ 40 w 139"/>
                <a:gd name="T33" fmla="*/ 18 h 213"/>
                <a:gd name="T34" fmla="*/ 31 w 139"/>
                <a:gd name="T35" fmla="*/ 22 h 213"/>
                <a:gd name="T36" fmla="*/ 33 w 139"/>
                <a:gd name="T37" fmla="*/ 19 h 213"/>
                <a:gd name="T38" fmla="*/ 14 w 139"/>
                <a:gd name="T39" fmla="*/ 19 h 213"/>
                <a:gd name="T40" fmla="*/ 0 w 139"/>
                <a:gd name="T41" fmla="*/ 42 h 213"/>
                <a:gd name="T42" fmla="*/ 0 w 139"/>
                <a:gd name="T43" fmla="*/ 46 h 213"/>
                <a:gd name="T44" fmla="*/ 16 w 139"/>
                <a:gd name="T45" fmla="*/ 52 h 213"/>
                <a:gd name="T46" fmla="*/ 18 w 139"/>
                <a:gd name="T47" fmla="*/ 206 h 213"/>
                <a:gd name="T48" fmla="*/ 72 w 139"/>
                <a:gd name="T49" fmla="*/ 207 h 213"/>
                <a:gd name="T50" fmla="*/ 122 w 139"/>
                <a:gd name="T51" fmla="*/ 206 h 213"/>
                <a:gd name="T52" fmla="*/ 124 w 139"/>
                <a:gd name="T53" fmla="*/ 47 h 213"/>
                <a:gd name="T54" fmla="*/ 139 w 139"/>
                <a:gd name="T55" fmla="*/ 45 h 213"/>
                <a:gd name="T56" fmla="*/ 132 w 139"/>
                <a:gd name="T57" fmla="*/ 25 h 213"/>
                <a:gd name="T58" fmla="*/ 51 w 139"/>
                <a:gd name="T59" fmla="*/ 15 h 213"/>
                <a:gd name="T60" fmla="*/ 66 w 139"/>
                <a:gd name="T61" fmla="*/ 20 h 213"/>
                <a:gd name="T62" fmla="*/ 88 w 139"/>
                <a:gd name="T63" fmla="*/ 18 h 213"/>
                <a:gd name="T64" fmla="*/ 51 w 139"/>
                <a:gd name="T65" fmla="*/ 23 h 213"/>
                <a:gd name="T66" fmla="*/ 51 w 139"/>
                <a:gd name="T67" fmla="*/ 15 h 213"/>
                <a:gd name="T68" fmla="*/ 115 w 139"/>
                <a:gd name="T69" fmla="*/ 199 h 213"/>
                <a:gd name="T70" fmla="*/ 73 w 139"/>
                <a:gd name="T71" fmla="*/ 198 h 213"/>
                <a:gd name="T72" fmla="*/ 59 w 139"/>
                <a:gd name="T73" fmla="*/ 194 h 213"/>
                <a:gd name="T74" fmla="*/ 58 w 139"/>
                <a:gd name="T75" fmla="*/ 197 h 213"/>
                <a:gd name="T76" fmla="*/ 48 w 139"/>
                <a:gd name="T77" fmla="*/ 197 h 213"/>
                <a:gd name="T78" fmla="*/ 49 w 139"/>
                <a:gd name="T79" fmla="*/ 194 h 213"/>
                <a:gd name="T80" fmla="*/ 39 w 139"/>
                <a:gd name="T81" fmla="*/ 198 h 213"/>
                <a:gd name="T82" fmla="*/ 32 w 139"/>
                <a:gd name="T83" fmla="*/ 194 h 213"/>
                <a:gd name="T84" fmla="*/ 28 w 139"/>
                <a:gd name="T85" fmla="*/ 176 h 213"/>
                <a:gd name="T86" fmla="*/ 31 w 139"/>
                <a:gd name="T87" fmla="*/ 177 h 213"/>
                <a:gd name="T88" fmla="*/ 28 w 139"/>
                <a:gd name="T89" fmla="*/ 64 h 213"/>
                <a:gd name="T90" fmla="*/ 29 w 139"/>
                <a:gd name="T91" fmla="*/ 51 h 213"/>
                <a:gd name="T92" fmla="*/ 115 w 139"/>
                <a:gd name="T93" fmla="*/ 48 h 213"/>
                <a:gd name="T94" fmla="*/ 115 w 139"/>
                <a:gd name="T95" fmla="*/ 199 h 213"/>
                <a:gd name="T96" fmla="*/ 14 w 139"/>
                <a:gd name="T97" fmla="*/ 39 h 213"/>
                <a:gd name="T98" fmla="*/ 18 w 139"/>
                <a:gd name="T99" fmla="*/ 31 h 213"/>
                <a:gd name="T100" fmla="*/ 43 w 139"/>
                <a:gd name="T101" fmla="*/ 36 h 213"/>
                <a:gd name="T102" fmla="*/ 49 w 139"/>
                <a:gd name="T103" fmla="*/ 33 h 213"/>
                <a:gd name="T104" fmla="*/ 67 w 139"/>
                <a:gd name="T105" fmla="*/ 33 h 213"/>
                <a:gd name="T106" fmla="*/ 67 w 139"/>
                <a:gd name="T107" fmla="*/ 34 h 213"/>
                <a:gd name="T108" fmla="*/ 107 w 139"/>
                <a:gd name="T109" fmla="*/ 33 h 213"/>
                <a:gd name="T110" fmla="*/ 123 w 139"/>
                <a:gd name="T111" fmla="*/ 36 h 213"/>
                <a:gd name="T112" fmla="*/ 14 w 139"/>
                <a:gd name="T113" fmla="*/ 3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39" h="213">
                  <a:moveTo>
                    <a:pt x="132" y="25"/>
                  </a:moveTo>
                  <a:cubicBezTo>
                    <a:pt x="125" y="18"/>
                    <a:pt x="110" y="23"/>
                    <a:pt x="101" y="20"/>
                  </a:cubicBezTo>
                  <a:cubicBezTo>
                    <a:pt x="101" y="15"/>
                    <a:pt x="102" y="11"/>
                    <a:pt x="101" y="9"/>
                  </a:cubicBezTo>
                  <a:cubicBezTo>
                    <a:pt x="98" y="4"/>
                    <a:pt x="94" y="7"/>
                    <a:pt x="93" y="5"/>
                  </a:cubicBezTo>
                  <a:cubicBezTo>
                    <a:pt x="90" y="5"/>
                    <a:pt x="89" y="4"/>
                    <a:pt x="89" y="2"/>
                  </a:cubicBezTo>
                  <a:cubicBezTo>
                    <a:pt x="87" y="2"/>
                    <a:pt x="84" y="2"/>
                    <a:pt x="82" y="2"/>
                  </a:cubicBezTo>
                  <a:cubicBezTo>
                    <a:pt x="84" y="4"/>
                    <a:pt x="80" y="5"/>
                    <a:pt x="77" y="5"/>
                  </a:cubicBezTo>
                  <a:cubicBezTo>
                    <a:pt x="77" y="3"/>
                    <a:pt x="80" y="4"/>
                    <a:pt x="79" y="2"/>
                  </a:cubicBezTo>
                  <a:cubicBezTo>
                    <a:pt x="79" y="2"/>
                    <a:pt x="78" y="2"/>
                    <a:pt x="77" y="2"/>
                  </a:cubicBezTo>
                  <a:cubicBezTo>
                    <a:pt x="76" y="7"/>
                    <a:pt x="69" y="0"/>
                    <a:pt x="69" y="6"/>
                  </a:cubicBezTo>
                  <a:cubicBezTo>
                    <a:pt x="65" y="6"/>
                    <a:pt x="67" y="1"/>
                    <a:pt x="63" y="3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3" y="2"/>
                    <a:pt x="62" y="2"/>
                    <a:pt x="62" y="2"/>
                  </a:cubicBezTo>
                  <a:cubicBezTo>
                    <a:pt x="61" y="4"/>
                    <a:pt x="59" y="4"/>
                    <a:pt x="56" y="4"/>
                  </a:cubicBezTo>
                  <a:cubicBezTo>
                    <a:pt x="56" y="3"/>
                    <a:pt x="56" y="2"/>
                    <a:pt x="56" y="2"/>
                  </a:cubicBezTo>
                  <a:cubicBezTo>
                    <a:pt x="54" y="2"/>
                    <a:pt x="52" y="2"/>
                    <a:pt x="50" y="2"/>
                  </a:cubicBezTo>
                  <a:cubicBezTo>
                    <a:pt x="43" y="2"/>
                    <a:pt x="37" y="10"/>
                    <a:pt x="40" y="18"/>
                  </a:cubicBezTo>
                  <a:cubicBezTo>
                    <a:pt x="38" y="21"/>
                    <a:pt x="34" y="21"/>
                    <a:pt x="31" y="22"/>
                  </a:cubicBezTo>
                  <a:cubicBezTo>
                    <a:pt x="31" y="21"/>
                    <a:pt x="33" y="20"/>
                    <a:pt x="33" y="19"/>
                  </a:cubicBezTo>
                  <a:cubicBezTo>
                    <a:pt x="25" y="21"/>
                    <a:pt x="19" y="18"/>
                    <a:pt x="14" y="19"/>
                  </a:cubicBezTo>
                  <a:cubicBezTo>
                    <a:pt x="7" y="21"/>
                    <a:pt x="3" y="37"/>
                    <a:pt x="0" y="42"/>
                  </a:cubicBezTo>
                  <a:cubicBezTo>
                    <a:pt x="0" y="43"/>
                    <a:pt x="0" y="45"/>
                    <a:pt x="0" y="46"/>
                  </a:cubicBezTo>
                  <a:cubicBezTo>
                    <a:pt x="4" y="51"/>
                    <a:pt x="10" y="50"/>
                    <a:pt x="16" y="52"/>
                  </a:cubicBezTo>
                  <a:cubicBezTo>
                    <a:pt x="17" y="110"/>
                    <a:pt x="15" y="150"/>
                    <a:pt x="18" y="206"/>
                  </a:cubicBezTo>
                  <a:cubicBezTo>
                    <a:pt x="35" y="213"/>
                    <a:pt x="53" y="206"/>
                    <a:pt x="72" y="207"/>
                  </a:cubicBezTo>
                  <a:cubicBezTo>
                    <a:pt x="87" y="209"/>
                    <a:pt x="104" y="207"/>
                    <a:pt x="122" y="206"/>
                  </a:cubicBezTo>
                  <a:cubicBezTo>
                    <a:pt x="126" y="156"/>
                    <a:pt x="121" y="101"/>
                    <a:pt x="124" y="47"/>
                  </a:cubicBezTo>
                  <a:cubicBezTo>
                    <a:pt x="129" y="47"/>
                    <a:pt x="136" y="48"/>
                    <a:pt x="139" y="45"/>
                  </a:cubicBezTo>
                  <a:cubicBezTo>
                    <a:pt x="136" y="38"/>
                    <a:pt x="137" y="30"/>
                    <a:pt x="132" y="25"/>
                  </a:cubicBezTo>
                  <a:close/>
                  <a:moveTo>
                    <a:pt x="51" y="15"/>
                  </a:moveTo>
                  <a:cubicBezTo>
                    <a:pt x="59" y="17"/>
                    <a:pt x="65" y="15"/>
                    <a:pt x="66" y="20"/>
                  </a:cubicBezTo>
                  <a:cubicBezTo>
                    <a:pt x="73" y="19"/>
                    <a:pt x="77" y="18"/>
                    <a:pt x="88" y="18"/>
                  </a:cubicBezTo>
                  <a:cubicBezTo>
                    <a:pt x="79" y="26"/>
                    <a:pt x="68" y="21"/>
                    <a:pt x="51" y="23"/>
                  </a:cubicBezTo>
                  <a:cubicBezTo>
                    <a:pt x="51" y="20"/>
                    <a:pt x="51" y="18"/>
                    <a:pt x="51" y="15"/>
                  </a:cubicBezTo>
                  <a:close/>
                  <a:moveTo>
                    <a:pt x="115" y="199"/>
                  </a:moveTo>
                  <a:cubicBezTo>
                    <a:pt x="98" y="199"/>
                    <a:pt x="87" y="196"/>
                    <a:pt x="73" y="198"/>
                  </a:cubicBezTo>
                  <a:cubicBezTo>
                    <a:pt x="74" y="193"/>
                    <a:pt x="64" y="199"/>
                    <a:pt x="59" y="194"/>
                  </a:cubicBezTo>
                  <a:cubicBezTo>
                    <a:pt x="57" y="194"/>
                    <a:pt x="60" y="195"/>
                    <a:pt x="58" y="197"/>
                  </a:cubicBezTo>
                  <a:cubicBezTo>
                    <a:pt x="54" y="193"/>
                    <a:pt x="53" y="195"/>
                    <a:pt x="48" y="197"/>
                  </a:cubicBezTo>
                  <a:cubicBezTo>
                    <a:pt x="48" y="196"/>
                    <a:pt x="49" y="195"/>
                    <a:pt x="49" y="194"/>
                  </a:cubicBezTo>
                  <a:cubicBezTo>
                    <a:pt x="46" y="197"/>
                    <a:pt x="42" y="194"/>
                    <a:pt x="39" y="198"/>
                  </a:cubicBezTo>
                  <a:cubicBezTo>
                    <a:pt x="40" y="190"/>
                    <a:pt x="33" y="199"/>
                    <a:pt x="32" y="194"/>
                  </a:cubicBezTo>
                  <a:cubicBezTo>
                    <a:pt x="29" y="189"/>
                    <a:pt x="33" y="181"/>
                    <a:pt x="28" y="176"/>
                  </a:cubicBezTo>
                  <a:cubicBezTo>
                    <a:pt x="29" y="176"/>
                    <a:pt x="30" y="177"/>
                    <a:pt x="31" y="177"/>
                  </a:cubicBezTo>
                  <a:cubicBezTo>
                    <a:pt x="29" y="133"/>
                    <a:pt x="31" y="99"/>
                    <a:pt x="28" y="64"/>
                  </a:cubicBezTo>
                  <a:cubicBezTo>
                    <a:pt x="30" y="61"/>
                    <a:pt x="29" y="55"/>
                    <a:pt x="29" y="51"/>
                  </a:cubicBezTo>
                  <a:cubicBezTo>
                    <a:pt x="59" y="49"/>
                    <a:pt x="87" y="47"/>
                    <a:pt x="115" y="48"/>
                  </a:cubicBezTo>
                  <a:cubicBezTo>
                    <a:pt x="114" y="99"/>
                    <a:pt x="115" y="145"/>
                    <a:pt x="115" y="199"/>
                  </a:cubicBezTo>
                  <a:close/>
                  <a:moveTo>
                    <a:pt x="14" y="39"/>
                  </a:moveTo>
                  <a:cubicBezTo>
                    <a:pt x="15" y="36"/>
                    <a:pt x="17" y="34"/>
                    <a:pt x="18" y="31"/>
                  </a:cubicBezTo>
                  <a:cubicBezTo>
                    <a:pt x="27" y="35"/>
                    <a:pt x="39" y="29"/>
                    <a:pt x="43" y="36"/>
                  </a:cubicBezTo>
                  <a:cubicBezTo>
                    <a:pt x="47" y="31"/>
                    <a:pt x="46" y="38"/>
                    <a:pt x="49" y="33"/>
                  </a:cubicBezTo>
                  <a:cubicBezTo>
                    <a:pt x="52" y="37"/>
                    <a:pt x="62" y="36"/>
                    <a:pt x="67" y="33"/>
                  </a:cubicBezTo>
                  <a:cubicBezTo>
                    <a:pt x="68" y="33"/>
                    <a:pt x="67" y="34"/>
                    <a:pt x="67" y="34"/>
                  </a:cubicBezTo>
                  <a:cubicBezTo>
                    <a:pt x="75" y="37"/>
                    <a:pt x="93" y="32"/>
                    <a:pt x="107" y="33"/>
                  </a:cubicBezTo>
                  <a:cubicBezTo>
                    <a:pt x="113" y="33"/>
                    <a:pt x="122" y="32"/>
                    <a:pt x="123" y="36"/>
                  </a:cubicBezTo>
                  <a:cubicBezTo>
                    <a:pt x="97" y="40"/>
                    <a:pt x="50" y="38"/>
                    <a:pt x="14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2" name="Freeform 165">
            <a:extLst>
              <a:ext uri="{FF2B5EF4-FFF2-40B4-BE49-F238E27FC236}">
                <a16:creationId xmlns:a16="http://schemas.microsoft.com/office/drawing/2014/main" id="{D6082F0C-14CD-48B8-9579-AF7A265C6664}"/>
              </a:ext>
            </a:extLst>
          </p:cNvPr>
          <p:cNvSpPr>
            <a:spLocks noEditPoints="1"/>
          </p:cNvSpPr>
          <p:nvPr/>
        </p:nvSpPr>
        <p:spPr bwMode="auto">
          <a:xfrm>
            <a:off x="3780881" y="4345488"/>
            <a:ext cx="468313" cy="374650"/>
          </a:xfrm>
          <a:custGeom>
            <a:avLst/>
            <a:gdLst>
              <a:gd name="T0" fmla="*/ 220 w 223"/>
              <a:gd name="T1" fmla="*/ 24 h 179"/>
              <a:gd name="T2" fmla="*/ 135 w 223"/>
              <a:gd name="T3" fmla="*/ 20 h 179"/>
              <a:gd name="T4" fmla="*/ 137 w 223"/>
              <a:gd name="T5" fmla="*/ 22 h 179"/>
              <a:gd name="T6" fmla="*/ 109 w 223"/>
              <a:gd name="T7" fmla="*/ 18 h 179"/>
              <a:gd name="T8" fmla="*/ 98 w 223"/>
              <a:gd name="T9" fmla="*/ 2 h 179"/>
              <a:gd name="T10" fmla="*/ 90 w 223"/>
              <a:gd name="T11" fmla="*/ 2 h 179"/>
              <a:gd name="T12" fmla="*/ 77 w 223"/>
              <a:gd name="T13" fmla="*/ 2 h 179"/>
              <a:gd name="T14" fmla="*/ 71 w 223"/>
              <a:gd name="T15" fmla="*/ 2 h 179"/>
              <a:gd name="T16" fmla="*/ 56 w 223"/>
              <a:gd name="T17" fmla="*/ 6 h 179"/>
              <a:gd name="T18" fmla="*/ 59 w 223"/>
              <a:gd name="T19" fmla="*/ 4 h 179"/>
              <a:gd name="T20" fmla="*/ 28 w 223"/>
              <a:gd name="T21" fmla="*/ 19 h 179"/>
              <a:gd name="T22" fmla="*/ 2 w 223"/>
              <a:gd name="T23" fmla="*/ 25 h 179"/>
              <a:gd name="T24" fmla="*/ 2 w 223"/>
              <a:gd name="T25" fmla="*/ 82 h 179"/>
              <a:gd name="T26" fmla="*/ 2 w 223"/>
              <a:gd name="T27" fmla="*/ 100 h 179"/>
              <a:gd name="T28" fmla="*/ 2 w 223"/>
              <a:gd name="T29" fmla="*/ 108 h 179"/>
              <a:gd name="T30" fmla="*/ 2 w 223"/>
              <a:gd name="T31" fmla="*/ 129 h 179"/>
              <a:gd name="T32" fmla="*/ 2 w 223"/>
              <a:gd name="T33" fmla="*/ 130 h 179"/>
              <a:gd name="T34" fmla="*/ 4 w 223"/>
              <a:gd name="T35" fmla="*/ 175 h 179"/>
              <a:gd name="T36" fmla="*/ 38 w 223"/>
              <a:gd name="T37" fmla="*/ 178 h 179"/>
              <a:gd name="T38" fmla="*/ 201 w 223"/>
              <a:gd name="T39" fmla="*/ 175 h 179"/>
              <a:gd name="T40" fmla="*/ 222 w 223"/>
              <a:gd name="T41" fmla="*/ 171 h 179"/>
              <a:gd name="T42" fmla="*/ 222 w 223"/>
              <a:gd name="T43" fmla="*/ 163 h 179"/>
              <a:gd name="T44" fmla="*/ 220 w 223"/>
              <a:gd name="T45" fmla="*/ 24 h 179"/>
              <a:gd name="T46" fmla="*/ 213 w 223"/>
              <a:gd name="T47" fmla="*/ 167 h 179"/>
              <a:gd name="T48" fmla="*/ 135 w 223"/>
              <a:gd name="T49" fmla="*/ 166 h 179"/>
              <a:gd name="T50" fmla="*/ 127 w 223"/>
              <a:gd name="T51" fmla="*/ 162 h 179"/>
              <a:gd name="T52" fmla="*/ 70 w 223"/>
              <a:gd name="T53" fmla="*/ 164 h 179"/>
              <a:gd name="T54" fmla="*/ 53 w 223"/>
              <a:gd name="T55" fmla="*/ 166 h 179"/>
              <a:gd name="T56" fmla="*/ 54 w 223"/>
              <a:gd name="T57" fmla="*/ 162 h 179"/>
              <a:gd name="T58" fmla="*/ 16 w 223"/>
              <a:gd name="T59" fmla="*/ 163 h 179"/>
              <a:gd name="T60" fmla="*/ 15 w 223"/>
              <a:gd name="T61" fmla="*/ 34 h 179"/>
              <a:gd name="T62" fmla="*/ 45 w 223"/>
              <a:gd name="T63" fmla="*/ 18 h 179"/>
              <a:gd name="T64" fmla="*/ 94 w 223"/>
              <a:gd name="T65" fmla="*/ 17 h 179"/>
              <a:gd name="T66" fmla="*/ 103 w 223"/>
              <a:gd name="T67" fmla="*/ 32 h 179"/>
              <a:gd name="T68" fmla="*/ 212 w 223"/>
              <a:gd name="T69" fmla="*/ 32 h 179"/>
              <a:gd name="T70" fmla="*/ 213 w 223"/>
              <a:gd name="T71" fmla="*/ 167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23" h="179">
                <a:moveTo>
                  <a:pt x="220" y="24"/>
                </a:moveTo>
                <a:cubicBezTo>
                  <a:pt x="193" y="21"/>
                  <a:pt x="160" y="22"/>
                  <a:pt x="135" y="20"/>
                </a:cubicBezTo>
                <a:cubicBezTo>
                  <a:pt x="136" y="21"/>
                  <a:pt x="137" y="21"/>
                  <a:pt x="137" y="22"/>
                </a:cubicBezTo>
                <a:cubicBezTo>
                  <a:pt x="128" y="14"/>
                  <a:pt x="119" y="22"/>
                  <a:pt x="109" y="18"/>
                </a:cubicBezTo>
                <a:cubicBezTo>
                  <a:pt x="106" y="9"/>
                  <a:pt x="105" y="7"/>
                  <a:pt x="98" y="2"/>
                </a:cubicBezTo>
                <a:cubicBezTo>
                  <a:pt x="95" y="2"/>
                  <a:pt x="92" y="2"/>
                  <a:pt x="90" y="2"/>
                </a:cubicBezTo>
                <a:cubicBezTo>
                  <a:pt x="90" y="5"/>
                  <a:pt x="80" y="3"/>
                  <a:pt x="77" y="2"/>
                </a:cubicBezTo>
                <a:cubicBezTo>
                  <a:pt x="75" y="2"/>
                  <a:pt x="73" y="2"/>
                  <a:pt x="71" y="2"/>
                </a:cubicBezTo>
                <a:cubicBezTo>
                  <a:pt x="69" y="5"/>
                  <a:pt x="61" y="4"/>
                  <a:pt x="56" y="6"/>
                </a:cubicBezTo>
                <a:cubicBezTo>
                  <a:pt x="57" y="5"/>
                  <a:pt x="58" y="5"/>
                  <a:pt x="59" y="4"/>
                </a:cubicBezTo>
                <a:cubicBezTo>
                  <a:pt x="41" y="0"/>
                  <a:pt x="31" y="6"/>
                  <a:pt x="28" y="19"/>
                </a:cubicBezTo>
                <a:cubicBezTo>
                  <a:pt x="17" y="21"/>
                  <a:pt x="6" y="17"/>
                  <a:pt x="2" y="25"/>
                </a:cubicBezTo>
                <a:cubicBezTo>
                  <a:pt x="2" y="44"/>
                  <a:pt x="2" y="63"/>
                  <a:pt x="2" y="82"/>
                </a:cubicBezTo>
                <a:cubicBezTo>
                  <a:pt x="3" y="90"/>
                  <a:pt x="5" y="96"/>
                  <a:pt x="2" y="100"/>
                </a:cubicBezTo>
                <a:cubicBezTo>
                  <a:pt x="2" y="103"/>
                  <a:pt x="2" y="105"/>
                  <a:pt x="2" y="108"/>
                </a:cubicBezTo>
                <a:cubicBezTo>
                  <a:pt x="4" y="111"/>
                  <a:pt x="3" y="123"/>
                  <a:pt x="2" y="129"/>
                </a:cubicBezTo>
                <a:cubicBezTo>
                  <a:pt x="2" y="129"/>
                  <a:pt x="2" y="130"/>
                  <a:pt x="2" y="130"/>
                </a:cubicBezTo>
                <a:cubicBezTo>
                  <a:pt x="5" y="144"/>
                  <a:pt x="0" y="159"/>
                  <a:pt x="4" y="175"/>
                </a:cubicBezTo>
                <a:cubicBezTo>
                  <a:pt x="14" y="179"/>
                  <a:pt x="27" y="178"/>
                  <a:pt x="38" y="178"/>
                </a:cubicBezTo>
                <a:cubicBezTo>
                  <a:pt x="93" y="176"/>
                  <a:pt x="142" y="176"/>
                  <a:pt x="201" y="175"/>
                </a:cubicBezTo>
                <a:cubicBezTo>
                  <a:pt x="210" y="175"/>
                  <a:pt x="220" y="179"/>
                  <a:pt x="222" y="171"/>
                </a:cubicBezTo>
                <a:cubicBezTo>
                  <a:pt x="222" y="169"/>
                  <a:pt x="222" y="166"/>
                  <a:pt x="222" y="163"/>
                </a:cubicBezTo>
                <a:cubicBezTo>
                  <a:pt x="220" y="119"/>
                  <a:pt x="223" y="68"/>
                  <a:pt x="220" y="24"/>
                </a:cubicBezTo>
                <a:close/>
                <a:moveTo>
                  <a:pt x="213" y="167"/>
                </a:moveTo>
                <a:cubicBezTo>
                  <a:pt x="182" y="167"/>
                  <a:pt x="160" y="163"/>
                  <a:pt x="135" y="166"/>
                </a:cubicBezTo>
                <a:cubicBezTo>
                  <a:pt x="132" y="165"/>
                  <a:pt x="130" y="163"/>
                  <a:pt x="127" y="162"/>
                </a:cubicBezTo>
                <a:cubicBezTo>
                  <a:pt x="110" y="167"/>
                  <a:pt x="91" y="160"/>
                  <a:pt x="70" y="164"/>
                </a:cubicBezTo>
                <a:cubicBezTo>
                  <a:pt x="68" y="161"/>
                  <a:pt x="58" y="165"/>
                  <a:pt x="53" y="166"/>
                </a:cubicBezTo>
                <a:cubicBezTo>
                  <a:pt x="54" y="164"/>
                  <a:pt x="56" y="164"/>
                  <a:pt x="54" y="162"/>
                </a:cubicBezTo>
                <a:cubicBezTo>
                  <a:pt x="45" y="164"/>
                  <a:pt x="29" y="164"/>
                  <a:pt x="16" y="163"/>
                </a:cubicBezTo>
                <a:cubicBezTo>
                  <a:pt x="15" y="115"/>
                  <a:pt x="16" y="76"/>
                  <a:pt x="15" y="34"/>
                </a:cubicBezTo>
                <a:cubicBezTo>
                  <a:pt x="34" y="36"/>
                  <a:pt x="41" y="31"/>
                  <a:pt x="45" y="18"/>
                </a:cubicBezTo>
                <a:cubicBezTo>
                  <a:pt x="63" y="18"/>
                  <a:pt x="76" y="16"/>
                  <a:pt x="94" y="17"/>
                </a:cubicBezTo>
                <a:cubicBezTo>
                  <a:pt x="97" y="21"/>
                  <a:pt x="100" y="27"/>
                  <a:pt x="103" y="32"/>
                </a:cubicBezTo>
                <a:cubicBezTo>
                  <a:pt x="137" y="31"/>
                  <a:pt x="172" y="31"/>
                  <a:pt x="212" y="32"/>
                </a:cubicBezTo>
                <a:cubicBezTo>
                  <a:pt x="214" y="75"/>
                  <a:pt x="212" y="122"/>
                  <a:pt x="213" y="16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4" name="Group 168">
            <a:extLst>
              <a:ext uri="{FF2B5EF4-FFF2-40B4-BE49-F238E27FC236}">
                <a16:creationId xmlns:a16="http://schemas.microsoft.com/office/drawing/2014/main" id="{4B9DD600-FDB9-4BA6-8898-719482E527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754176" y="4410380"/>
            <a:ext cx="589061" cy="306553"/>
            <a:chOff x="3782" y="2127"/>
            <a:chExt cx="294" cy="153"/>
          </a:xfrm>
          <a:solidFill>
            <a:schemeClr val="tx1"/>
          </a:solidFill>
        </p:grpSpPr>
        <p:sp>
          <p:nvSpPr>
            <p:cNvPr id="176" name="Freeform 169">
              <a:extLst>
                <a:ext uri="{FF2B5EF4-FFF2-40B4-BE49-F238E27FC236}">
                  <a16:creationId xmlns:a16="http://schemas.microsoft.com/office/drawing/2014/main" id="{3A0E36C7-0C1E-44BA-BA0D-B640F46F75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2" y="2127"/>
              <a:ext cx="294" cy="153"/>
            </a:xfrm>
            <a:custGeom>
              <a:avLst/>
              <a:gdLst>
                <a:gd name="T0" fmla="*/ 145 w 222"/>
                <a:gd name="T1" fmla="*/ 13 h 113"/>
                <a:gd name="T2" fmla="*/ 131 w 222"/>
                <a:gd name="T3" fmla="*/ 20 h 113"/>
                <a:gd name="T4" fmla="*/ 121 w 222"/>
                <a:gd name="T5" fmla="*/ 34 h 113"/>
                <a:gd name="T6" fmla="*/ 117 w 222"/>
                <a:gd name="T7" fmla="*/ 35 h 113"/>
                <a:gd name="T8" fmla="*/ 113 w 222"/>
                <a:gd name="T9" fmla="*/ 50 h 113"/>
                <a:gd name="T10" fmla="*/ 109 w 222"/>
                <a:gd name="T11" fmla="*/ 47 h 113"/>
                <a:gd name="T12" fmla="*/ 42 w 222"/>
                <a:gd name="T13" fmla="*/ 50 h 113"/>
                <a:gd name="T14" fmla="*/ 44 w 222"/>
                <a:gd name="T15" fmla="*/ 48 h 113"/>
                <a:gd name="T16" fmla="*/ 0 w 222"/>
                <a:gd name="T17" fmla="*/ 54 h 113"/>
                <a:gd name="T18" fmla="*/ 0 w 222"/>
                <a:gd name="T19" fmla="*/ 80 h 113"/>
                <a:gd name="T20" fmla="*/ 15 w 222"/>
                <a:gd name="T21" fmla="*/ 63 h 113"/>
                <a:gd name="T22" fmla="*/ 25 w 222"/>
                <a:gd name="T23" fmla="*/ 63 h 113"/>
                <a:gd name="T24" fmla="*/ 28 w 222"/>
                <a:gd name="T25" fmla="*/ 78 h 113"/>
                <a:gd name="T26" fmla="*/ 39 w 222"/>
                <a:gd name="T27" fmla="*/ 63 h 113"/>
                <a:gd name="T28" fmla="*/ 49 w 222"/>
                <a:gd name="T29" fmla="*/ 64 h 113"/>
                <a:gd name="T30" fmla="*/ 52 w 222"/>
                <a:gd name="T31" fmla="*/ 86 h 113"/>
                <a:gd name="T32" fmla="*/ 61 w 222"/>
                <a:gd name="T33" fmla="*/ 86 h 113"/>
                <a:gd name="T34" fmla="*/ 62 w 222"/>
                <a:gd name="T35" fmla="*/ 62 h 113"/>
                <a:gd name="T36" fmla="*/ 115 w 222"/>
                <a:gd name="T37" fmla="*/ 60 h 113"/>
                <a:gd name="T38" fmla="*/ 193 w 222"/>
                <a:gd name="T39" fmla="*/ 86 h 113"/>
                <a:gd name="T40" fmla="*/ 145 w 222"/>
                <a:gd name="T41" fmla="*/ 13 h 113"/>
                <a:gd name="T42" fmla="*/ 166 w 222"/>
                <a:gd name="T43" fmla="*/ 92 h 113"/>
                <a:gd name="T44" fmla="*/ 139 w 222"/>
                <a:gd name="T45" fmla="*/ 78 h 113"/>
                <a:gd name="T46" fmla="*/ 133 w 222"/>
                <a:gd name="T47" fmla="*/ 76 h 113"/>
                <a:gd name="T48" fmla="*/ 127 w 222"/>
                <a:gd name="T49" fmla="*/ 51 h 113"/>
                <a:gd name="T50" fmla="*/ 133 w 222"/>
                <a:gd name="T51" fmla="*/ 36 h 113"/>
                <a:gd name="T52" fmla="*/ 152 w 222"/>
                <a:gd name="T53" fmla="*/ 23 h 113"/>
                <a:gd name="T54" fmla="*/ 153 w 222"/>
                <a:gd name="T55" fmla="*/ 23 h 113"/>
                <a:gd name="T56" fmla="*/ 187 w 222"/>
                <a:gd name="T57" fmla="*/ 32 h 113"/>
                <a:gd name="T58" fmla="*/ 166 w 222"/>
                <a:gd name="T59" fmla="*/ 9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2" h="113">
                  <a:moveTo>
                    <a:pt x="145" y="13"/>
                  </a:moveTo>
                  <a:cubicBezTo>
                    <a:pt x="140" y="15"/>
                    <a:pt x="139" y="19"/>
                    <a:pt x="131" y="20"/>
                  </a:cubicBezTo>
                  <a:cubicBezTo>
                    <a:pt x="128" y="25"/>
                    <a:pt x="122" y="26"/>
                    <a:pt x="121" y="34"/>
                  </a:cubicBezTo>
                  <a:cubicBezTo>
                    <a:pt x="118" y="35"/>
                    <a:pt x="119" y="34"/>
                    <a:pt x="117" y="35"/>
                  </a:cubicBezTo>
                  <a:cubicBezTo>
                    <a:pt x="118" y="44"/>
                    <a:pt x="113" y="45"/>
                    <a:pt x="113" y="50"/>
                  </a:cubicBezTo>
                  <a:cubicBezTo>
                    <a:pt x="112" y="49"/>
                    <a:pt x="110" y="48"/>
                    <a:pt x="109" y="47"/>
                  </a:cubicBezTo>
                  <a:cubicBezTo>
                    <a:pt x="90" y="52"/>
                    <a:pt x="66" y="44"/>
                    <a:pt x="42" y="50"/>
                  </a:cubicBezTo>
                  <a:cubicBezTo>
                    <a:pt x="42" y="49"/>
                    <a:pt x="43" y="49"/>
                    <a:pt x="44" y="48"/>
                  </a:cubicBezTo>
                  <a:cubicBezTo>
                    <a:pt x="32" y="51"/>
                    <a:pt x="6" y="43"/>
                    <a:pt x="0" y="54"/>
                  </a:cubicBezTo>
                  <a:cubicBezTo>
                    <a:pt x="0" y="63"/>
                    <a:pt x="0" y="71"/>
                    <a:pt x="0" y="80"/>
                  </a:cubicBezTo>
                  <a:cubicBezTo>
                    <a:pt x="9" y="96"/>
                    <a:pt x="19" y="78"/>
                    <a:pt x="15" y="63"/>
                  </a:cubicBezTo>
                  <a:cubicBezTo>
                    <a:pt x="19" y="64"/>
                    <a:pt x="23" y="61"/>
                    <a:pt x="25" y="63"/>
                  </a:cubicBezTo>
                  <a:cubicBezTo>
                    <a:pt x="26" y="70"/>
                    <a:pt x="25" y="74"/>
                    <a:pt x="28" y="78"/>
                  </a:cubicBezTo>
                  <a:cubicBezTo>
                    <a:pt x="38" y="83"/>
                    <a:pt x="40" y="69"/>
                    <a:pt x="39" y="63"/>
                  </a:cubicBezTo>
                  <a:cubicBezTo>
                    <a:pt x="43" y="62"/>
                    <a:pt x="47" y="62"/>
                    <a:pt x="49" y="64"/>
                  </a:cubicBezTo>
                  <a:cubicBezTo>
                    <a:pt x="50" y="73"/>
                    <a:pt x="49" y="79"/>
                    <a:pt x="52" y="86"/>
                  </a:cubicBezTo>
                  <a:cubicBezTo>
                    <a:pt x="55" y="87"/>
                    <a:pt x="56" y="85"/>
                    <a:pt x="61" y="86"/>
                  </a:cubicBezTo>
                  <a:cubicBezTo>
                    <a:pt x="64" y="78"/>
                    <a:pt x="62" y="69"/>
                    <a:pt x="62" y="62"/>
                  </a:cubicBezTo>
                  <a:cubicBezTo>
                    <a:pt x="81" y="62"/>
                    <a:pt x="94" y="61"/>
                    <a:pt x="115" y="60"/>
                  </a:cubicBezTo>
                  <a:cubicBezTo>
                    <a:pt x="118" y="98"/>
                    <a:pt x="170" y="113"/>
                    <a:pt x="193" y="86"/>
                  </a:cubicBezTo>
                  <a:cubicBezTo>
                    <a:pt x="222" y="53"/>
                    <a:pt x="189" y="0"/>
                    <a:pt x="145" y="13"/>
                  </a:cubicBezTo>
                  <a:close/>
                  <a:moveTo>
                    <a:pt x="166" y="92"/>
                  </a:moveTo>
                  <a:cubicBezTo>
                    <a:pt x="156" y="93"/>
                    <a:pt x="142" y="89"/>
                    <a:pt x="139" y="78"/>
                  </a:cubicBezTo>
                  <a:cubicBezTo>
                    <a:pt x="136" y="81"/>
                    <a:pt x="137" y="75"/>
                    <a:pt x="133" y="76"/>
                  </a:cubicBezTo>
                  <a:cubicBezTo>
                    <a:pt x="133" y="69"/>
                    <a:pt x="126" y="61"/>
                    <a:pt x="127" y="51"/>
                  </a:cubicBezTo>
                  <a:cubicBezTo>
                    <a:pt x="128" y="45"/>
                    <a:pt x="133" y="41"/>
                    <a:pt x="133" y="36"/>
                  </a:cubicBezTo>
                  <a:cubicBezTo>
                    <a:pt x="138" y="30"/>
                    <a:pt x="146" y="27"/>
                    <a:pt x="152" y="23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64" y="20"/>
                    <a:pt x="176" y="25"/>
                    <a:pt x="187" y="32"/>
                  </a:cubicBezTo>
                  <a:cubicBezTo>
                    <a:pt x="205" y="52"/>
                    <a:pt x="192" y="88"/>
                    <a:pt x="16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70">
              <a:extLst>
                <a:ext uri="{FF2B5EF4-FFF2-40B4-BE49-F238E27FC236}">
                  <a16:creationId xmlns:a16="http://schemas.microsoft.com/office/drawing/2014/main" id="{B29D3D38-1051-4211-9448-7613EA6190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4" y="2173"/>
              <a:ext cx="69" cy="61"/>
            </a:xfrm>
            <a:custGeom>
              <a:avLst/>
              <a:gdLst>
                <a:gd name="T0" fmla="*/ 19 w 52"/>
                <a:gd name="T1" fmla="*/ 2 h 45"/>
                <a:gd name="T2" fmla="*/ 18 w 52"/>
                <a:gd name="T3" fmla="*/ 2 h 45"/>
                <a:gd name="T4" fmla="*/ 13 w 52"/>
                <a:gd name="T5" fmla="*/ 5 h 45"/>
                <a:gd name="T6" fmla="*/ 31 w 52"/>
                <a:gd name="T7" fmla="*/ 45 h 45"/>
                <a:gd name="T8" fmla="*/ 50 w 52"/>
                <a:gd name="T9" fmla="*/ 14 h 45"/>
                <a:gd name="T10" fmla="*/ 19 w 52"/>
                <a:gd name="T11" fmla="*/ 2 h 45"/>
                <a:gd name="T12" fmla="*/ 29 w 52"/>
                <a:gd name="T13" fmla="*/ 34 h 45"/>
                <a:gd name="T14" fmla="*/ 39 w 52"/>
                <a:gd name="T15" fmla="*/ 14 h 45"/>
                <a:gd name="T16" fmla="*/ 29 w 52"/>
                <a:gd name="T17" fmla="*/ 3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45">
                  <a:moveTo>
                    <a:pt x="19" y="2"/>
                  </a:moveTo>
                  <a:cubicBezTo>
                    <a:pt x="19" y="1"/>
                    <a:pt x="18" y="1"/>
                    <a:pt x="18" y="2"/>
                  </a:cubicBezTo>
                  <a:cubicBezTo>
                    <a:pt x="21" y="6"/>
                    <a:pt x="13" y="4"/>
                    <a:pt x="13" y="5"/>
                  </a:cubicBezTo>
                  <a:cubicBezTo>
                    <a:pt x="0" y="16"/>
                    <a:pt x="9" y="45"/>
                    <a:pt x="31" y="45"/>
                  </a:cubicBezTo>
                  <a:cubicBezTo>
                    <a:pt x="44" y="42"/>
                    <a:pt x="52" y="31"/>
                    <a:pt x="50" y="14"/>
                  </a:cubicBezTo>
                  <a:cubicBezTo>
                    <a:pt x="46" y="4"/>
                    <a:pt x="29" y="0"/>
                    <a:pt x="19" y="2"/>
                  </a:cubicBezTo>
                  <a:close/>
                  <a:moveTo>
                    <a:pt x="29" y="34"/>
                  </a:moveTo>
                  <a:cubicBezTo>
                    <a:pt x="18" y="26"/>
                    <a:pt x="23" y="6"/>
                    <a:pt x="39" y="14"/>
                  </a:cubicBezTo>
                  <a:cubicBezTo>
                    <a:pt x="42" y="20"/>
                    <a:pt x="42" y="36"/>
                    <a:pt x="2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9" name="Group 173">
            <a:extLst>
              <a:ext uri="{FF2B5EF4-FFF2-40B4-BE49-F238E27FC236}">
                <a16:creationId xmlns:a16="http://schemas.microsoft.com/office/drawing/2014/main" id="{29FC5E5A-5728-4B21-B994-8B612F6E6BD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70560" y="4278764"/>
            <a:ext cx="400674" cy="510952"/>
            <a:chOff x="3806" y="2063"/>
            <a:chExt cx="218" cy="278"/>
          </a:xfrm>
          <a:solidFill>
            <a:schemeClr val="tx1"/>
          </a:solidFill>
        </p:grpSpPr>
        <p:sp>
          <p:nvSpPr>
            <p:cNvPr id="181" name="Freeform 174">
              <a:extLst>
                <a:ext uri="{FF2B5EF4-FFF2-40B4-BE49-F238E27FC236}">
                  <a16:creationId xmlns:a16="http://schemas.microsoft.com/office/drawing/2014/main" id="{5B6F453E-3061-466E-8879-41DA93885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2" y="2087"/>
              <a:ext cx="2" cy="2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75">
              <a:extLst>
                <a:ext uri="{FF2B5EF4-FFF2-40B4-BE49-F238E27FC236}">
                  <a16:creationId xmlns:a16="http://schemas.microsoft.com/office/drawing/2014/main" id="{BCA7AE66-7D88-427E-A97E-ADC5F6D86C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06" y="2063"/>
              <a:ext cx="218" cy="278"/>
            </a:xfrm>
            <a:custGeom>
              <a:avLst/>
              <a:gdLst>
                <a:gd name="T0" fmla="*/ 160 w 163"/>
                <a:gd name="T1" fmla="*/ 8 h 210"/>
                <a:gd name="T2" fmla="*/ 89 w 163"/>
                <a:gd name="T3" fmla="*/ 4 h 210"/>
                <a:gd name="T4" fmla="*/ 82 w 163"/>
                <a:gd name="T5" fmla="*/ 6 h 210"/>
                <a:gd name="T6" fmla="*/ 83 w 163"/>
                <a:gd name="T7" fmla="*/ 2 h 210"/>
                <a:gd name="T8" fmla="*/ 78 w 163"/>
                <a:gd name="T9" fmla="*/ 2 h 210"/>
                <a:gd name="T10" fmla="*/ 65 w 163"/>
                <a:gd name="T11" fmla="*/ 5 h 210"/>
                <a:gd name="T12" fmla="*/ 65 w 163"/>
                <a:gd name="T13" fmla="*/ 2 h 210"/>
                <a:gd name="T14" fmla="*/ 50 w 163"/>
                <a:gd name="T15" fmla="*/ 3 h 210"/>
                <a:gd name="T16" fmla="*/ 49 w 163"/>
                <a:gd name="T17" fmla="*/ 2 h 210"/>
                <a:gd name="T18" fmla="*/ 43 w 163"/>
                <a:gd name="T19" fmla="*/ 2 h 210"/>
                <a:gd name="T20" fmla="*/ 8 w 163"/>
                <a:gd name="T21" fmla="*/ 16 h 210"/>
                <a:gd name="T22" fmla="*/ 5 w 163"/>
                <a:gd name="T23" fmla="*/ 37 h 210"/>
                <a:gd name="T24" fmla="*/ 12 w 163"/>
                <a:gd name="T25" fmla="*/ 198 h 210"/>
                <a:gd name="T26" fmla="*/ 48 w 163"/>
                <a:gd name="T27" fmla="*/ 210 h 210"/>
                <a:gd name="T28" fmla="*/ 162 w 163"/>
                <a:gd name="T29" fmla="*/ 152 h 210"/>
                <a:gd name="T30" fmla="*/ 17 w 163"/>
                <a:gd name="T31" fmla="*/ 15 h 210"/>
                <a:gd name="T32" fmla="*/ 66 w 163"/>
                <a:gd name="T33" fmla="*/ 19 h 210"/>
                <a:gd name="T34" fmla="*/ 81 w 163"/>
                <a:gd name="T35" fmla="*/ 18 h 210"/>
                <a:gd name="T36" fmla="*/ 103 w 163"/>
                <a:gd name="T37" fmla="*/ 16 h 210"/>
                <a:gd name="T38" fmla="*/ 149 w 163"/>
                <a:gd name="T39" fmla="*/ 19 h 210"/>
                <a:gd name="T40" fmla="*/ 90 w 163"/>
                <a:gd name="T41" fmla="*/ 151 h 210"/>
                <a:gd name="T42" fmla="*/ 17 w 163"/>
                <a:gd name="T43" fmla="*/ 15 h 210"/>
                <a:gd name="T44" fmla="*/ 28 w 163"/>
                <a:gd name="T45" fmla="*/ 197 h 210"/>
                <a:gd name="T46" fmla="*/ 30 w 163"/>
                <a:gd name="T47" fmla="*/ 185 h 210"/>
                <a:gd name="T48" fmla="*/ 58 w 163"/>
                <a:gd name="T49" fmla="*/ 184 h 210"/>
                <a:gd name="T50" fmla="*/ 151 w 163"/>
                <a:gd name="T51" fmla="*/ 186 h 210"/>
                <a:gd name="T52" fmla="*/ 153 w 163"/>
                <a:gd name="T53" fmla="*/ 175 h 210"/>
                <a:gd name="T54" fmla="*/ 120 w 163"/>
                <a:gd name="T55" fmla="*/ 172 h 210"/>
                <a:gd name="T56" fmla="*/ 111 w 163"/>
                <a:gd name="T57" fmla="*/ 173 h 210"/>
                <a:gd name="T58" fmla="*/ 84 w 163"/>
                <a:gd name="T59" fmla="*/ 174 h 210"/>
                <a:gd name="T60" fmla="*/ 21 w 163"/>
                <a:gd name="T61" fmla="*/ 172 h 210"/>
                <a:gd name="T62" fmla="*/ 153 w 163"/>
                <a:gd name="T63" fmla="*/ 15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" h="210">
                  <a:moveTo>
                    <a:pt x="162" y="134"/>
                  </a:moveTo>
                  <a:cubicBezTo>
                    <a:pt x="159" y="94"/>
                    <a:pt x="163" y="48"/>
                    <a:pt x="160" y="8"/>
                  </a:cubicBezTo>
                  <a:cubicBezTo>
                    <a:pt x="140" y="4"/>
                    <a:pt x="115" y="7"/>
                    <a:pt x="101" y="4"/>
                  </a:cubicBezTo>
                  <a:cubicBezTo>
                    <a:pt x="102" y="7"/>
                    <a:pt x="84" y="2"/>
                    <a:pt x="89" y="4"/>
                  </a:cubicBezTo>
                  <a:cubicBezTo>
                    <a:pt x="90" y="4"/>
                    <a:pt x="90" y="4"/>
                    <a:pt x="90" y="5"/>
                  </a:cubicBezTo>
                  <a:cubicBezTo>
                    <a:pt x="85" y="3"/>
                    <a:pt x="83" y="7"/>
                    <a:pt x="82" y="6"/>
                  </a:cubicBezTo>
                  <a:cubicBezTo>
                    <a:pt x="81" y="3"/>
                    <a:pt x="86" y="5"/>
                    <a:pt x="86" y="3"/>
                  </a:cubicBezTo>
                  <a:cubicBezTo>
                    <a:pt x="85" y="3"/>
                    <a:pt x="83" y="3"/>
                    <a:pt x="83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5" y="5"/>
                    <a:pt x="77" y="7"/>
                    <a:pt x="78" y="2"/>
                  </a:cubicBezTo>
                  <a:cubicBezTo>
                    <a:pt x="75" y="2"/>
                    <a:pt x="73" y="2"/>
                    <a:pt x="71" y="2"/>
                  </a:cubicBezTo>
                  <a:cubicBezTo>
                    <a:pt x="73" y="4"/>
                    <a:pt x="67" y="6"/>
                    <a:pt x="65" y="5"/>
                  </a:cubicBezTo>
                  <a:cubicBezTo>
                    <a:pt x="64" y="4"/>
                    <a:pt x="71" y="3"/>
                    <a:pt x="67" y="2"/>
                  </a:cubicBezTo>
                  <a:cubicBezTo>
                    <a:pt x="67" y="2"/>
                    <a:pt x="66" y="2"/>
                    <a:pt x="65" y="2"/>
                  </a:cubicBezTo>
                  <a:cubicBezTo>
                    <a:pt x="63" y="5"/>
                    <a:pt x="57" y="2"/>
                    <a:pt x="54" y="6"/>
                  </a:cubicBezTo>
                  <a:cubicBezTo>
                    <a:pt x="55" y="2"/>
                    <a:pt x="52" y="3"/>
                    <a:pt x="50" y="3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49" y="2"/>
                    <a:pt x="49" y="2"/>
                  </a:cubicBezTo>
                  <a:cubicBezTo>
                    <a:pt x="48" y="4"/>
                    <a:pt x="46" y="4"/>
                    <a:pt x="43" y="4"/>
                  </a:cubicBezTo>
                  <a:cubicBezTo>
                    <a:pt x="43" y="3"/>
                    <a:pt x="43" y="2"/>
                    <a:pt x="43" y="2"/>
                  </a:cubicBezTo>
                  <a:cubicBezTo>
                    <a:pt x="40" y="2"/>
                    <a:pt x="36" y="2"/>
                    <a:pt x="33" y="2"/>
                  </a:cubicBezTo>
                  <a:cubicBezTo>
                    <a:pt x="25" y="4"/>
                    <a:pt x="0" y="0"/>
                    <a:pt x="8" y="16"/>
                  </a:cubicBezTo>
                  <a:cubicBezTo>
                    <a:pt x="6" y="16"/>
                    <a:pt x="7" y="13"/>
                    <a:pt x="5" y="15"/>
                  </a:cubicBezTo>
                  <a:cubicBezTo>
                    <a:pt x="5" y="23"/>
                    <a:pt x="5" y="30"/>
                    <a:pt x="5" y="37"/>
                  </a:cubicBezTo>
                  <a:cubicBezTo>
                    <a:pt x="7" y="84"/>
                    <a:pt x="6" y="126"/>
                    <a:pt x="6" y="165"/>
                  </a:cubicBezTo>
                  <a:cubicBezTo>
                    <a:pt x="6" y="177"/>
                    <a:pt x="8" y="189"/>
                    <a:pt x="12" y="198"/>
                  </a:cubicBezTo>
                  <a:cubicBezTo>
                    <a:pt x="18" y="208"/>
                    <a:pt x="33" y="209"/>
                    <a:pt x="45" y="210"/>
                  </a:cubicBezTo>
                  <a:cubicBezTo>
                    <a:pt x="46" y="210"/>
                    <a:pt x="47" y="210"/>
                    <a:pt x="48" y="210"/>
                  </a:cubicBezTo>
                  <a:cubicBezTo>
                    <a:pt x="90" y="207"/>
                    <a:pt x="116" y="209"/>
                    <a:pt x="160" y="206"/>
                  </a:cubicBezTo>
                  <a:cubicBezTo>
                    <a:pt x="163" y="190"/>
                    <a:pt x="159" y="168"/>
                    <a:pt x="162" y="152"/>
                  </a:cubicBezTo>
                  <a:cubicBezTo>
                    <a:pt x="162" y="146"/>
                    <a:pt x="162" y="140"/>
                    <a:pt x="162" y="134"/>
                  </a:cubicBezTo>
                  <a:close/>
                  <a:moveTo>
                    <a:pt x="17" y="15"/>
                  </a:moveTo>
                  <a:cubicBezTo>
                    <a:pt x="35" y="15"/>
                    <a:pt x="48" y="18"/>
                    <a:pt x="62" y="16"/>
                  </a:cubicBezTo>
                  <a:cubicBezTo>
                    <a:pt x="65" y="15"/>
                    <a:pt x="64" y="19"/>
                    <a:pt x="66" y="19"/>
                  </a:cubicBezTo>
                  <a:cubicBezTo>
                    <a:pt x="65" y="15"/>
                    <a:pt x="78" y="19"/>
                    <a:pt x="81" y="16"/>
                  </a:cubicBezTo>
                  <a:cubicBezTo>
                    <a:pt x="82" y="17"/>
                    <a:pt x="82" y="18"/>
                    <a:pt x="81" y="18"/>
                  </a:cubicBezTo>
                  <a:cubicBezTo>
                    <a:pt x="85" y="19"/>
                    <a:pt x="89" y="21"/>
                    <a:pt x="95" y="17"/>
                  </a:cubicBezTo>
                  <a:cubicBezTo>
                    <a:pt x="90" y="21"/>
                    <a:pt x="102" y="20"/>
                    <a:pt x="103" y="16"/>
                  </a:cubicBezTo>
                  <a:cubicBezTo>
                    <a:pt x="104" y="18"/>
                    <a:pt x="105" y="19"/>
                    <a:pt x="107" y="20"/>
                  </a:cubicBezTo>
                  <a:cubicBezTo>
                    <a:pt x="120" y="19"/>
                    <a:pt x="131" y="18"/>
                    <a:pt x="149" y="19"/>
                  </a:cubicBezTo>
                  <a:cubicBezTo>
                    <a:pt x="151" y="74"/>
                    <a:pt x="150" y="108"/>
                    <a:pt x="151" y="149"/>
                  </a:cubicBezTo>
                  <a:cubicBezTo>
                    <a:pt x="132" y="147"/>
                    <a:pt x="110" y="149"/>
                    <a:pt x="90" y="151"/>
                  </a:cubicBezTo>
                  <a:cubicBezTo>
                    <a:pt x="68" y="152"/>
                    <a:pt x="37" y="145"/>
                    <a:pt x="17" y="157"/>
                  </a:cubicBezTo>
                  <a:cubicBezTo>
                    <a:pt x="18" y="114"/>
                    <a:pt x="17" y="64"/>
                    <a:pt x="17" y="15"/>
                  </a:cubicBezTo>
                  <a:close/>
                  <a:moveTo>
                    <a:pt x="151" y="198"/>
                  </a:moveTo>
                  <a:cubicBezTo>
                    <a:pt x="114" y="198"/>
                    <a:pt x="67" y="201"/>
                    <a:pt x="28" y="197"/>
                  </a:cubicBezTo>
                  <a:cubicBezTo>
                    <a:pt x="27" y="193"/>
                    <a:pt x="19" y="189"/>
                    <a:pt x="23" y="187"/>
                  </a:cubicBezTo>
                  <a:cubicBezTo>
                    <a:pt x="23" y="185"/>
                    <a:pt x="26" y="189"/>
                    <a:pt x="30" y="185"/>
                  </a:cubicBezTo>
                  <a:cubicBezTo>
                    <a:pt x="26" y="189"/>
                    <a:pt x="34" y="187"/>
                    <a:pt x="34" y="184"/>
                  </a:cubicBezTo>
                  <a:cubicBezTo>
                    <a:pt x="38" y="190"/>
                    <a:pt x="48" y="188"/>
                    <a:pt x="58" y="184"/>
                  </a:cubicBezTo>
                  <a:cubicBezTo>
                    <a:pt x="57" y="185"/>
                    <a:pt x="57" y="186"/>
                    <a:pt x="57" y="187"/>
                  </a:cubicBezTo>
                  <a:cubicBezTo>
                    <a:pt x="98" y="186"/>
                    <a:pt x="118" y="185"/>
                    <a:pt x="151" y="186"/>
                  </a:cubicBezTo>
                  <a:cubicBezTo>
                    <a:pt x="150" y="191"/>
                    <a:pt x="152" y="195"/>
                    <a:pt x="151" y="198"/>
                  </a:cubicBezTo>
                  <a:close/>
                  <a:moveTo>
                    <a:pt x="153" y="175"/>
                  </a:moveTo>
                  <a:cubicBezTo>
                    <a:pt x="136" y="175"/>
                    <a:pt x="130" y="171"/>
                    <a:pt x="117" y="174"/>
                  </a:cubicBezTo>
                  <a:cubicBezTo>
                    <a:pt x="114" y="173"/>
                    <a:pt x="118" y="171"/>
                    <a:pt x="120" y="172"/>
                  </a:cubicBezTo>
                  <a:cubicBezTo>
                    <a:pt x="117" y="170"/>
                    <a:pt x="116" y="172"/>
                    <a:pt x="113" y="170"/>
                  </a:cubicBezTo>
                  <a:cubicBezTo>
                    <a:pt x="112" y="171"/>
                    <a:pt x="112" y="172"/>
                    <a:pt x="111" y="173"/>
                  </a:cubicBezTo>
                  <a:cubicBezTo>
                    <a:pt x="111" y="170"/>
                    <a:pt x="108" y="171"/>
                    <a:pt x="105" y="173"/>
                  </a:cubicBezTo>
                  <a:cubicBezTo>
                    <a:pt x="101" y="169"/>
                    <a:pt x="91" y="170"/>
                    <a:pt x="84" y="174"/>
                  </a:cubicBezTo>
                  <a:cubicBezTo>
                    <a:pt x="84" y="171"/>
                    <a:pt x="82" y="171"/>
                    <a:pt x="79" y="171"/>
                  </a:cubicBezTo>
                  <a:cubicBezTo>
                    <a:pt x="59" y="169"/>
                    <a:pt x="38" y="175"/>
                    <a:pt x="21" y="172"/>
                  </a:cubicBezTo>
                  <a:cubicBezTo>
                    <a:pt x="22" y="167"/>
                    <a:pt x="28" y="167"/>
                    <a:pt x="30" y="162"/>
                  </a:cubicBezTo>
                  <a:cubicBezTo>
                    <a:pt x="69" y="158"/>
                    <a:pt x="104" y="160"/>
                    <a:pt x="153" y="159"/>
                  </a:cubicBezTo>
                  <a:cubicBezTo>
                    <a:pt x="153" y="164"/>
                    <a:pt x="153" y="170"/>
                    <a:pt x="153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4" name="Group 178">
            <a:extLst>
              <a:ext uri="{FF2B5EF4-FFF2-40B4-BE49-F238E27FC236}">
                <a16:creationId xmlns:a16="http://schemas.microsoft.com/office/drawing/2014/main" id="{D51C4C00-8C37-433B-8CAE-450941BD26F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998557" y="4319080"/>
            <a:ext cx="554925" cy="486081"/>
            <a:chOff x="3784" y="2088"/>
            <a:chExt cx="266" cy="233"/>
          </a:xfrm>
          <a:solidFill>
            <a:schemeClr val="tx1"/>
          </a:solidFill>
        </p:grpSpPr>
        <p:sp>
          <p:nvSpPr>
            <p:cNvPr id="186" name="Freeform 179">
              <a:extLst>
                <a:ext uri="{FF2B5EF4-FFF2-40B4-BE49-F238E27FC236}">
                  <a16:creationId xmlns:a16="http://schemas.microsoft.com/office/drawing/2014/main" id="{0189E4BB-DB82-4010-B8B0-E92E69E4D2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6" y="2088"/>
              <a:ext cx="83" cy="82"/>
            </a:xfrm>
            <a:custGeom>
              <a:avLst/>
              <a:gdLst>
                <a:gd name="T0" fmla="*/ 2 w 63"/>
                <a:gd name="T1" fmla="*/ 62 h 62"/>
                <a:gd name="T2" fmla="*/ 26 w 63"/>
                <a:gd name="T3" fmla="*/ 46 h 62"/>
                <a:gd name="T4" fmla="*/ 25 w 63"/>
                <a:gd name="T5" fmla="*/ 49 h 62"/>
                <a:gd name="T6" fmla="*/ 31 w 63"/>
                <a:gd name="T7" fmla="*/ 39 h 62"/>
                <a:gd name="T8" fmla="*/ 45 w 63"/>
                <a:gd name="T9" fmla="*/ 26 h 62"/>
                <a:gd name="T10" fmla="*/ 47 w 63"/>
                <a:gd name="T11" fmla="*/ 26 h 62"/>
                <a:gd name="T12" fmla="*/ 62 w 63"/>
                <a:gd name="T13" fmla="*/ 32 h 62"/>
                <a:gd name="T14" fmla="*/ 60 w 63"/>
                <a:gd name="T15" fmla="*/ 2 h 62"/>
                <a:gd name="T16" fmla="*/ 55 w 63"/>
                <a:gd name="T17" fmla="*/ 0 h 62"/>
                <a:gd name="T18" fmla="*/ 45 w 63"/>
                <a:gd name="T19" fmla="*/ 0 h 62"/>
                <a:gd name="T20" fmla="*/ 31 w 63"/>
                <a:gd name="T21" fmla="*/ 1 h 62"/>
                <a:gd name="T22" fmla="*/ 44 w 63"/>
                <a:gd name="T23" fmla="*/ 12 h 62"/>
                <a:gd name="T24" fmla="*/ 32 w 63"/>
                <a:gd name="T25" fmla="*/ 24 h 62"/>
                <a:gd name="T26" fmla="*/ 27 w 63"/>
                <a:gd name="T27" fmla="*/ 27 h 62"/>
                <a:gd name="T28" fmla="*/ 0 w 63"/>
                <a:gd name="T29" fmla="*/ 60 h 62"/>
                <a:gd name="T30" fmla="*/ 2 w 63"/>
                <a:gd name="T31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" h="62">
                  <a:moveTo>
                    <a:pt x="2" y="62"/>
                  </a:moveTo>
                  <a:cubicBezTo>
                    <a:pt x="14" y="59"/>
                    <a:pt x="18" y="51"/>
                    <a:pt x="26" y="46"/>
                  </a:cubicBezTo>
                  <a:cubicBezTo>
                    <a:pt x="27" y="47"/>
                    <a:pt x="23" y="48"/>
                    <a:pt x="25" y="49"/>
                  </a:cubicBezTo>
                  <a:cubicBezTo>
                    <a:pt x="28" y="45"/>
                    <a:pt x="32" y="44"/>
                    <a:pt x="31" y="39"/>
                  </a:cubicBezTo>
                  <a:cubicBezTo>
                    <a:pt x="37" y="40"/>
                    <a:pt x="42" y="31"/>
                    <a:pt x="45" y="26"/>
                  </a:cubicBezTo>
                  <a:cubicBezTo>
                    <a:pt x="44" y="30"/>
                    <a:pt x="47" y="26"/>
                    <a:pt x="47" y="26"/>
                  </a:cubicBezTo>
                  <a:cubicBezTo>
                    <a:pt x="46" y="37"/>
                    <a:pt x="58" y="39"/>
                    <a:pt x="62" y="32"/>
                  </a:cubicBezTo>
                  <a:cubicBezTo>
                    <a:pt x="61" y="20"/>
                    <a:pt x="63" y="12"/>
                    <a:pt x="60" y="2"/>
                  </a:cubicBezTo>
                  <a:cubicBezTo>
                    <a:pt x="58" y="1"/>
                    <a:pt x="56" y="1"/>
                    <a:pt x="55" y="0"/>
                  </a:cubicBezTo>
                  <a:cubicBezTo>
                    <a:pt x="52" y="0"/>
                    <a:pt x="48" y="0"/>
                    <a:pt x="45" y="0"/>
                  </a:cubicBezTo>
                  <a:cubicBezTo>
                    <a:pt x="42" y="2"/>
                    <a:pt x="35" y="0"/>
                    <a:pt x="31" y="1"/>
                  </a:cubicBezTo>
                  <a:cubicBezTo>
                    <a:pt x="21" y="10"/>
                    <a:pt x="35" y="13"/>
                    <a:pt x="44" y="12"/>
                  </a:cubicBezTo>
                  <a:cubicBezTo>
                    <a:pt x="40" y="16"/>
                    <a:pt x="35" y="19"/>
                    <a:pt x="32" y="24"/>
                  </a:cubicBezTo>
                  <a:cubicBezTo>
                    <a:pt x="30" y="24"/>
                    <a:pt x="30" y="27"/>
                    <a:pt x="27" y="27"/>
                  </a:cubicBezTo>
                  <a:cubicBezTo>
                    <a:pt x="21" y="40"/>
                    <a:pt x="5" y="45"/>
                    <a:pt x="0" y="60"/>
                  </a:cubicBezTo>
                  <a:cubicBezTo>
                    <a:pt x="1" y="61"/>
                    <a:pt x="2" y="61"/>
                    <a:pt x="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80">
              <a:extLst>
                <a:ext uri="{FF2B5EF4-FFF2-40B4-BE49-F238E27FC236}">
                  <a16:creationId xmlns:a16="http://schemas.microsoft.com/office/drawing/2014/main" id="{2B271BD8-4918-4B81-96A2-03A76252BD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4" y="2130"/>
              <a:ext cx="266" cy="191"/>
            </a:xfrm>
            <a:custGeom>
              <a:avLst/>
              <a:gdLst>
                <a:gd name="T0" fmla="*/ 185 w 201"/>
                <a:gd name="T1" fmla="*/ 133 h 144"/>
                <a:gd name="T2" fmla="*/ 188 w 201"/>
                <a:gd name="T3" fmla="*/ 74 h 144"/>
                <a:gd name="T4" fmla="*/ 187 w 201"/>
                <a:gd name="T5" fmla="*/ 74 h 144"/>
                <a:gd name="T6" fmla="*/ 186 w 201"/>
                <a:gd name="T7" fmla="*/ 48 h 144"/>
                <a:gd name="T8" fmla="*/ 189 w 201"/>
                <a:gd name="T9" fmla="*/ 50 h 144"/>
                <a:gd name="T10" fmla="*/ 189 w 201"/>
                <a:gd name="T11" fmla="*/ 29 h 144"/>
                <a:gd name="T12" fmla="*/ 188 w 201"/>
                <a:gd name="T13" fmla="*/ 26 h 144"/>
                <a:gd name="T14" fmla="*/ 189 w 201"/>
                <a:gd name="T15" fmla="*/ 29 h 144"/>
                <a:gd name="T16" fmla="*/ 190 w 201"/>
                <a:gd name="T17" fmla="*/ 29 h 144"/>
                <a:gd name="T18" fmla="*/ 186 w 201"/>
                <a:gd name="T19" fmla="*/ 12 h 144"/>
                <a:gd name="T20" fmla="*/ 188 w 201"/>
                <a:gd name="T21" fmla="*/ 4 h 144"/>
                <a:gd name="T22" fmla="*/ 142 w 201"/>
                <a:gd name="T23" fmla="*/ 5 h 144"/>
                <a:gd name="T24" fmla="*/ 143 w 201"/>
                <a:gd name="T25" fmla="*/ 33 h 144"/>
                <a:gd name="T26" fmla="*/ 141 w 201"/>
                <a:gd name="T27" fmla="*/ 29 h 144"/>
                <a:gd name="T28" fmla="*/ 141 w 201"/>
                <a:gd name="T29" fmla="*/ 131 h 144"/>
                <a:gd name="T30" fmla="*/ 124 w 201"/>
                <a:gd name="T31" fmla="*/ 130 h 144"/>
                <a:gd name="T32" fmla="*/ 124 w 201"/>
                <a:gd name="T33" fmla="*/ 65 h 144"/>
                <a:gd name="T34" fmla="*/ 119 w 201"/>
                <a:gd name="T35" fmla="*/ 59 h 144"/>
                <a:gd name="T36" fmla="*/ 81 w 201"/>
                <a:gd name="T37" fmla="*/ 60 h 144"/>
                <a:gd name="T38" fmla="*/ 78 w 201"/>
                <a:gd name="T39" fmla="*/ 132 h 144"/>
                <a:gd name="T40" fmla="*/ 59 w 201"/>
                <a:gd name="T41" fmla="*/ 132 h 144"/>
                <a:gd name="T42" fmla="*/ 58 w 201"/>
                <a:gd name="T43" fmla="*/ 87 h 144"/>
                <a:gd name="T44" fmla="*/ 17 w 201"/>
                <a:gd name="T45" fmla="*/ 87 h 144"/>
                <a:gd name="T46" fmla="*/ 15 w 201"/>
                <a:gd name="T47" fmla="*/ 133 h 144"/>
                <a:gd name="T48" fmla="*/ 2 w 201"/>
                <a:gd name="T49" fmla="*/ 134 h 144"/>
                <a:gd name="T50" fmla="*/ 1 w 201"/>
                <a:gd name="T51" fmla="*/ 141 h 144"/>
                <a:gd name="T52" fmla="*/ 201 w 201"/>
                <a:gd name="T53" fmla="*/ 141 h 144"/>
                <a:gd name="T54" fmla="*/ 201 w 201"/>
                <a:gd name="T55" fmla="*/ 135 h 144"/>
                <a:gd name="T56" fmla="*/ 185 w 201"/>
                <a:gd name="T57" fmla="*/ 133 h 144"/>
                <a:gd name="T58" fmla="*/ 46 w 201"/>
                <a:gd name="T59" fmla="*/ 132 h 144"/>
                <a:gd name="T60" fmla="*/ 25 w 201"/>
                <a:gd name="T61" fmla="*/ 132 h 144"/>
                <a:gd name="T62" fmla="*/ 26 w 201"/>
                <a:gd name="T63" fmla="*/ 94 h 144"/>
                <a:gd name="T64" fmla="*/ 43 w 201"/>
                <a:gd name="T65" fmla="*/ 96 h 144"/>
                <a:gd name="T66" fmla="*/ 46 w 201"/>
                <a:gd name="T67" fmla="*/ 100 h 144"/>
                <a:gd name="T68" fmla="*/ 46 w 201"/>
                <a:gd name="T69" fmla="*/ 132 h 144"/>
                <a:gd name="T70" fmla="*/ 109 w 201"/>
                <a:gd name="T71" fmla="*/ 88 h 144"/>
                <a:gd name="T72" fmla="*/ 111 w 201"/>
                <a:gd name="T73" fmla="*/ 130 h 144"/>
                <a:gd name="T74" fmla="*/ 90 w 201"/>
                <a:gd name="T75" fmla="*/ 133 h 144"/>
                <a:gd name="T76" fmla="*/ 89 w 201"/>
                <a:gd name="T77" fmla="*/ 70 h 144"/>
                <a:gd name="T78" fmla="*/ 108 w 201"/>
                <a:gd name="T79" fmla="*/ 72 h 144"/>
                <a:gd name="T80" fmla="*/ 112 w 201"/>
                <a:gd name="T81" fmla="*/ 88 h 144"/>
                <a:gd name="T82" fmla="*/ 109 w 201"/>
                <a:gd name="T83" fmla="*/ 88 h 144"/>
                <a:gd name="T84" fmla="*/ 172 w 201"/>
                <a:gd name="T85" fmla="*/ 28 h 144"/>
                <a:gd name="T86" fmla="*/ 175 w 201"/>
                <a:gd name="T87" fmla="*/ 32 h 144"/>
                <a:gd name="T88" fmla="*/ 176 w 201"/>
                <a:gd name="T89" fmla="*/ 36 h 144"/>
                <a:gd name="T90" fmla="*/ 176 w 201"/>
                <a:gd name="T91" fmla="*/ 57 h 144"/>
                <a:gd name="T92" fmla="*/ 175 w 201"/>
                <a:gd name="T93" fmla="*/ 57 h 144"/>
                <a:gd name="T94" fmla="*/ 174 w 201"/>
                <a:gd name="T95" fmla="*/ 132 h 144"/>
                <a:gd name="T96" fmla="*/ 156 w 201"/>
                <a:gd name="T97" fmla="*/ 132 h 144"/>
                <a:gd name="T98" fmla="*/ 153 w 201"/>
                <a:gd name="T99" fmla="*/ 14 h 144"/>
                <a:gd name="T100" fmla="*/ 176 w 201"/>
                <a:gd name="T101" fmla="*/ 16 h 144"/>
                <a:gd name="T102" fmla="*/ 172 w 201"/>
                <a:gd name="T103" fmla="*/ 2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1" h="144">
                  <a:moveTo>
                    <a:pt x="185" y="133"/>
                  </a:moveTo>
                  <a:cubicBezTo>
                    <a:pt x="187" y="113"/>
                    <a:pt x="186" y="87"/>
                    <a:pt x="188" y="74"/>
                  </a:cubicBezTo>
                  <a:cubicBezTo>
                    <a:pt x="188" y="74"/>
                    <a:pt x="188" y="75"/>
                    <a:pt x="187" y="74"/>
                  </a:cubicBezTo>
                  <a:cubicBezTo>
                    <a:pt x="188" y="64"/>
                    <a:pt x="187" y="54"/>
                    <a:pt x="186" y="48"/>
                  </a:cubicBezTo>
                  <a:cubicBezTo>
                    <a:pt x="188" y="48"/>
                    <a:pt x="187" y="51"/>
                    <a:pt x="189" y="50"/>
                  </a:cubicBezTo>
                  <a:cubicBezTo>
                    <a:pt x="188" y="43"/>
                    <a:pt x="190" y="37"/>
                    <a:pt x="189" y="29"/>
                  </a:cubicBezTo>
                  <a:cubicBezTo>
                    <a:pt x="188" y="28"/>
                    <a:pt x="188" y="27"/>
                    <a:pt x="188" y="26"/>
                  </a:cubicBezTo>
                  <a:cubicBezTo>
                    <a:pt x="188" y="27"/>
                    <a:pt x="188" y="28"/>
                    <a:pt x="189" y="29"/>
                  </a:cubicBezTo>
                  <a:cubicBezTo>
                    <a:pt x="189" y="29"/>
                    <a:pt x="189" y="29"/>
                    <a:pt x="190" y="29"/>
                  </a:cubicBezTo>
                  <a:cubicBezTo>
                    <a:pt x="187" y="24"/>
                    <a:pt x="190" y="17"/>
                    <a:pt x="186" y="12"/>
                  </a:cubicBezTo>
                  <a:cubicBezTo>
                    <a:pt x="191" y="12"/>
                    <a:pt x="188" y="9"/>
                    <a:pt x="188" y="4"/>
                  </a:cubicBezTo>
                  <a:cubicBezTo>
                    <a:pt x="176" y="1"/>
                    <a:pt x="156" y="0"/>
                    <a:pt x="142" y="5"/>
                  </a:cubicBezTo>
                  <a:cubicBezTo>
                    <a:pt x="139" y="13"/>
                    <a:pt x="143" y="22"/>
                    <a:pt x="143" y="33"/>
                  </a:cubicBezTo>
                  <a:cubicBezTo>
                    <a:pt x="143" y="31"/>
                    <a:pt x="142" y="30"/>
                    <a:pt x="141" y="29"/>
                  </a:cubicBezTo>
                  <a:cubicBezTo>
                    <a:pt x="141" y="69"/>
                    <a:pt x="143" y="98"/>
                    <a:pt x="141" y="131"/>
                  </a:cubicBezTo>
                  <a:cubicBezTo>
                    <a:pt x="134" y="131"/>
                    <a:pt x="129" y="133"/>
                    <a:pt x="124" y="130"/>
                  </a:cubicBezTo>
                  <a:cubicBezTo>
                    <a:pt x="123" y="109"/>
                    <a:pt x="123" y="87"/>
                    <a:pt x="124" y="65"/>
                  </a:cubicBezTo>
                  <a:cubicBezTo>
                    <a:pt x="122" y="63"/>
                    <a:pt x="120" y="61"/>
                    <a:pt x="119" y="59"/>
                  </a:cubicBezTo>
                  <a:cubicBezTo>
                    <a:pt x="105" y="60"/>
                    <a:pt x="94" y="59"/>
                    <a:pt x="81" y="60"/>
                  </a:cubicBezTo>
                  <a:cubicBezTo>
                    <a:pt x="75" y="84"/>
                    <a:pt x="81" y="106"/>
                    <a:pt x="78" y="132"/>
                  </a:cubicBezTo>
                  <a:cubicBezTo>
                    <a:pt x="71" y="132"/>
                    <a:pt x="65" y="132"/>
                    <a:pt x="59" y="132"/>
                  </a:cubicBezTo>
                  <a:cubicBezTo>
                    <a:pt x="59" y="116"/>
                    <a:pt x="56" y="103"/>
                    <a:pt x="58" y="87"/>
                  </a:cubicBezTo>
                  <a:cubicBezTo>
                    <a:pt x="47" y="84"/>
                    <a:pt x="29" y="84"/>
                    <a:pt x="17" y="87"/>
                  </a:cubicBezTo>
                  <a:cubicBezTo>
                    <a:pt x="15" y="101"/>
                    <a:pt x="19" y="116"/>
                    <a:pt x="15" y="133"/>
                  </a:cubicBezTo>
                  <a:cubicBezTo>
                    <a:pt x="11" y="133"/>
                    <a:pt x="5" y="132"/>
                    <a:pt x="2" y="134"/>
                  </a:cubicBezTo>
                  <a:cubicBezTo>
                    <a:pt x="2" y="136"/>
                    <a:pt x="0" y="138"/>
                    <a:pt x="1" y="141"/>
                  </a:cubicBezTo>
                  <a:cubicBezTo>
                    <a:pt x="61" y="144"/>
                    <a:pt x="137" y="142"/>
                    <a:pt x="201" y="141"/>
                  </a:cubicBezTo>
                  <a:cubicBezTo>
                    <a:pt x="201" y="139"/>
                    <a:pt x="201" y="137"/>
                    <a:pt x="201" y="135"/>
                  </a:cubicBezTo>
                  <a:cubicBezTo>
                    <a:pt x="197" y="133"/>
                    <a:pt x="189" y="135"/>
                    <a:pt x="185" y="133"/>
                  </a:cubicBezTo>
                  <a:close/>
                  <a:moveTo>
                    <a:pt x="46" y="132"/>
                  </a:moveTo>
                  <a:cubicBezTo>
                    <a:pt x="38" y="130"/>
                    <a:pt x="33" y="136"/>
                    <a:pt x="25" y="132"/>
                  </a:cubicBezTo>
                  <a:cubicBezTo>
                    <a:pt x="27" y="123"/>
                    <a:pt x="23" y="106"/>
                    <a:pt x="26" y="94"/>
                  </a:cubicBezTo>
                  <a:cubicBezTo>
                    <a:pt x="33" y="94"/>
                    <a:pt x="39" y="96"/>
                    <a:pt x="43" y="96"/>
                  </a:cubicBezTo>
                  <a:cubicBezTo>
                    <a:pt x="39" y="99"/>
                    <a:pt x="45" y="98"/>
                    <a:pt x="46" y="100"/>
                  </a:cubicBezTo>
                  <a:cubicBezTo>
                    <a:pt x="44" y="113"/>
                    <a:pt x="48" y="116"/>
                    <a:pt x="46" y="132"/>
                  </a:cubicBezTo>
                  <a:close/>
                  <a:moveTo>
                    <a:pt x="109" y="88"/>
                  </a:moveTo>
                  <a:cubicBezTo>
                    <a:pt x="110" y="102"/>
                    <a:pt x="110" y="120"/>
                    <a:pt x="111" y="130"/>
                  </a:cubicBezTo>
                  <a:cubicBezTo>
                    <a:pt x="107" y="133"/>
                    <a:pt x="96" y="132"/>
                    <a:pt x="90" y="133"/>
                  </a:cubicBezTo>
                  <a:cubicBezTo>
                    <a:pt x="88" y="113"/>
                    <a:pt x="90" y="93"/>
                    <a:pt x="89" y="70"/>
                  </a:cubicBezTo>
                  <a:cubicBezTo>
                    <a:pt x="97" y="69"/>
                    <a:pt x="108" y="74"/>
                    <a:pt x="108" y="72"/>
                  </a:cubicBezTo>
                  <a:cubicBezTo>
                    <a:pt x="112" y="74"/>
                    <a:pt x="104" y="86"/>
                    <a:pt x="112" y="88"/>
                  </a:cubicBezTo>
                  <a:cubicBezTo>
                    <a:pt x="112" y="90"/>
                    <a:pt x="111" y="88"/>
                    <a:pt x="109" y="88"/>
                  </a:cubicBezTo>
                  <a:close/>
                  <a:moveTo>
                    <a:pt x="172" y="28"/>
                  </a:moveTo>
                  <a:cubicBezTo>
                    <a:pt x="172" y="30"/>
                    <a:pt x="176" y="29"/>
                    <a:pt x="175" y="32"/>
                  </a:cubicBezTo>
                  <a:cubicBezTo>
                    <a:pt x="171" y="29"/>
                    <a:pt x="172" y="36"/>
                    <a:pt x="176" y="36"/>
                  </a:cubicBezTo>
                  <a:cubicBezTo>
                    <a:pt x="170" y="39"/>
                    <a:pt x="172" y="49"/>
                    <a:pt x="176" y="57"/>
                  </a:cubicBezTo>
                  <a:cubicBezTo>
                    <a:pt x="175" y="58"/>
                    <a:pt x="175" y="58"/>
                    <a:pt x="175" y="57"/>
                  </a:cubicBezTo>
                  <a:cubicBezTo>
                    <a:pt x="171" y="84"/>
                    <a:pt x="177" y="111"/>
                    <a:pt x="174" y="132"/>
                  </a:cubicBezTo>
                  <a:cubicBezTo>
                    <a:pt x="170" y="130"/>
                    <a:pt x="159" y="132"/>
                    <a:pt x="156" y="132"/>
                  </a:cubicBezTo>
                  <a:cubicBezTo>
                    <a:pt x="151" y="100"/>
                    <a:pt x="154" y="53"/>
                    <a:pt x="153" y="14"/>
                  </a:cubicBezTo>
                  <a:cubicBezTo>
                    <a:pt x="163" y="14"/>
                    <a:pt x="167" y="15"/>
                    <a:pt x="176" y="16"/>
                  </a:cubicBezTo>
                  <a:cubicBezTo>
                    <a:pt x="170" y="16"/>
                    <a:pt x="179" y="27"/>
                    <a:pt x="17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9" name="Group 183">
            <a:extLst>
              <a:ext uri="{FF2B5EF4-FFF2-40B4-BE49-F238E27FC236}">
                <a16:creationId xmlns:a16="http://schemas.microsoft.com/office/drawing/2014/main" id="{A4CC6EA5-790B-443C-9754-3766C404E23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180805" y="4258447"/>
            <a:ext cx="432752" cy="520423"/>
            <a:chOff x="4937" y="3134"/>
            <a:chExt cx="232" cy="279"/>
          </a:xfrm>
          <a:solidFill>
            <a:schemeClr val="tx1"/>
          </a:solidFill>
        </p:grpSpPr>
        <p:sp>
          <p:nvSpPr>
            <p:cNvPr id="191" name="Freeform 184">
              <a:extLst>
                <a:ext uri="{FF2B5EF4-FFF2-40B4-BE49-F238E27FC236}">
                  <a16:creationId xmlns:a16="http://schemas.microsoft.com/office/drawing/2014/main" id="{421371C0-CECD-4ADB-8503-67BAF737B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1" y="3276"/>
              <a:ext cx="18" cy="34"/>
            </a:xfrm>
            <a:custGeom>
              <a:avLst/>
              <a:gdLst>
                <a:gd name="T0" fmla="*/ 14 w 14"/>
                <a:gd name="T1" fmla="*/ 18 h 26"/>
                <a:gd name="T2" fmla="*/ 13 w 14"/>
                <a:gd name="T3" fmla="*/ 4 h 26"/>
                <a:gd name="T4" fmla="*/ 1 w 14"/>
                <a:gd name="T5" fmla="*/ 3 h 26"/>
                <a:gd name="T6" fmla="*/ 14 w 14"/>
                <a:gd name="T7" fmla="*/ 1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6">
                  <a:moveTo>
                    <a:pt x="14" y="18"/>
                  </a:moveTo>
                  <a:cubicBezTo>
                    <a:pt x="13" y="12"/>
                    <a:pt x="14" y="9"/>
                    <a:pt x="13" y="4"/>
                  </a:cubicBezTo>
                  <a:cubicBezTo>
                    <a:pt x="10" y="0"/>
                    <a:pt x="3" y="2"/>
                    <a:pt x="1" y="3"/>
                  </a:cubicBezTo>
                  <a:cubicBezTo>
                    <a:pt x="0" y="10"/>
                    <a:pt x="4" y="26"/>
                    <a:pt x="1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85">
              <a:extLst>
                <a:ext uri="{FF2B5EF4-FFF2-40B4-BE49-F238E27FC236}">
                  <a16:creationId xmlns:a16="http://schemas.microsoft.com/office/drawing/2014/main" id="{2F046B02-4B30-4A07-B08A-EC7B1AF940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5" y="3315"/>
              <a:ext cx="26" cy="63"/>
            </a:xfrm>
            <a:custGeom>
              <a:avLst/>
              <a:gdLst>
                <a:gd name="T0" fmla="*/ 4 w 19"/>
                <a:gd name="T1" fmla="*/ 12 h 47"/>
                <a:gd name="T2" fmla="*/ 14 w 19"/>
                <a:gd name="T3" fmla="*/ 47 h 47"/>
                <a:gd name="T4" fmla="*/ 19 w 19"/>
                <a:gd name="T5" fmla="*/ 43 h 47"/>
                <a:gd name="T6" fmla="*/ 16 w 19"/>
                <a:gd name="T7" fmla="*/ 5 h 47"/>
                <a:gd name="T8" fmla="*/ 4 w 19"/>
                <a:gd name="T9" fmla="*/ 1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47">
                  <a:moveTo>
                    <a:pt x="4" y="12"/>
                  </a:moveTo>
                  <a:cubicBezTo>
                    <a:pt x="8" y="21"/>
                    <a:pt x="0" y="44"/>
                    <a:pt x="14" y="47"/>
                  </a:cubicBezTo>
                  <a:cubicBezTo>
                    <a:pt x="16" y="46"/>
                    <a:pt x="17" y="44"/>
                    <a:pt x="19" y="43"/>
                  </a:cubicBezTo>
                  <a:cubicBezTo>
                    <a:pt x="17" y="32"/>
                    <a:pt x="18" y="20"/>
                    <a:pt x="16" y="5"/>
                  </a:cubicBezTo>
                  <a:cubicBezTo>
                    <a:pt x="8" y="0"/>
                    <a:pt x="7" y="12"/>
                    <a:pt x="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86">
              <a:extLst>
                <a:ext uri="{FF2B5EF4-FFF2-40B4-BE49-F238E27FC236}">
                  <a16:creationId xmlns:a16="http://schemas.microsoft.com/office/drawing/2014/main" id="{10F7BDAA-3040-485A-BA1D-B6993D95D7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7" y="3134"/>
              <a:ext cx="232" cy="279"/>
            </a:xfrm>
            <a:custGeom>
              <a:avLst/>
              <a:gdLst>
                <a:gd name="T0" fmla="*/ 171 w 174"/>
                <a:gd name="T1" fmla="*/ 129 h 211"/>
                <a:gd name="T2" fmla="*/ 105 w 174"/>
                <a:gd name="T3" fmla="*/ 85 h 211"/>
                <a:gd name="T4" fmla="*/ 122 w 174"/>
                <a:gd name="T5" fmla="*/ 23 h 211"/>
                <a:gd name="T6" fmla="*/ 111 w 174"/>
                <a:gd name="T7" fmla="*/ 10 h 211"/>
                <a:gd name="T8" fmla="*/ 107 w 174"/>
                <a:gd name="T9" fmla="*/ 10 h 211"/>
                <a:gd name="T10" fmla="*/ 105 w 174"/>
                <a:gd name="T11" fmla="*/ 4 h 211"/>
                <a:gd name="T12" fmla="*/ 92 w 174"/>
                <a:gd name="T13" fmla="*/ 4 h 211"/>
                <a:gd name="T14" fmla="*/ 94 w 174"/>
                <a:gd name="T15" fmla="*/ 1 h 211"/>
                <a:gd name="T16" fmla="*/ 84 w 174"/>
                <a:gd name="T17" fmla="*/ 1 h 211"/>
                <a:gd name="T18" fmla="*/ 82 w 174"/>
                <a:gd name="T19" fmla="*/ 5 h 211"/>
                <a:gd name="T20" fmla="*/ 76 w 174"/>
                <a:gd name="T21" fmla="*/ 3 h 211"/>
                <a:gd name="T22" fmla="*/ 53 w 174"/>
                <a:gd name="T23" fmla="*/ 20 h 211"/>
                <a:gd name="T24" fmla="*/ 50 w 174"/>
                <a:gd name="T25" fmla="*/ 42 h 211"/>
                <a:gd name="T26" fmla="*/ 48 w 174"/>
                <a:gd name="T27" fmla="*/ 42 h 211"/>
                <a:gd name="T28" fmla="*/ 62 w 174"/>
                <a:gd name="T29" fmla="*/ 83 h 211"/>
                <a:gd name="T30" fmla="*/ 0 w 174"/>
                <a:gd name="T31" fmla="*/ 136 h 211"/>
                <a:gd name="T32" fmla="*/ 0 w 174"/>
                <a:gd name="T33" fmla="*/ 196 h 211"/>
                <a:gd name="T34" fmla="*/ 1 w 174"/>
                <a:gd name="T35" fmla="*/ 204 h 211"/>
                <a:gd name="T36" fmla="*/ 55 w 174"/>
                <a:gd name="T37" fmla="*/ 205 h 211"/>
                <a:gd name="T38" fmla="*/ 171 w 174"/>
                <a:gd name="T39" fmla="*/ 204 h 211"/>
                <a:gd name="T40" fmla="*/ 171 w 174"/>
                <a:gd name="T41" fmla="*/ 129 h 211"/>
                <a:gd name="T42" fmla="*/ 70 w 174"/>
                <a:gd name="T43" fmla="*/ 23 h 211"/>
                <a:gd name="T44" fmla="*/ 87 w 174"/>
                <a:gd name="T45" fmla="*/ 15 h 211"/>
                <a:gd name="T46" fmla="*/ 87 w 174"/>
                <a:gd name="T47" fmla="*/ 16 h 211"/>
                <a:gd name="T48" fmla="*/ 91 w 174"/>
                <a:gd name="T49" fmla="*/ 84 h 211"/>
                <a:gd name="T50" fmla="*/ 70 w 174"/>
                <a:gd name="T51" fmla="*/ 23 h 211"/>
                <a:gd name="T52" fmla="*/ 163 w 174"/>
                <a:gd name="T53" fmla="*/ 197 h 211"/>
                <a:gd name="T54" fmla="*/ 132 w 174"/>
                <a:gd name="T55" fmla="*/ 196 h 211"/>
                <a:gd name="T56" fmla="*/ 131 w 174"/>
                <a:gd name="T57" fmla="*/ 152 h 211"/>
                <a:gd name="T58" fmla="*/ 136 w 174"/>
                <a:gd name="T59" fmla="*/ 145 h 211"/>
                <a:gd name="T60" fmla="*/ 129 w 174"/>
                <a:gd name="T61" fmla="*/ 136 h 211"/>
                <a:gd name="T62" fmla="*/ 122 w 174"/>
                <a:gd name="T63" fmla="*/ 143 h 211"/>
                <a:gd name="T64" fmla="*/ 123 w 174"/>
                <a:gd name="T65" fmla="*/ 139 h 211"/>
                <a:gd name="T66" fmla="*/ 122 w 174"/>
                <a:gd name="T67" fmla="*/ 155 h 211"/>
                <a:gd name="T68" fmla="*/ 119 w 174"/>
                <a:gd name="T69" fmla="*/ 156 h 211"/>
                <a:gd name="T70" fmla="*/ 114 w 174"/>
                <a:gd name="T71" fmla="*/ 197 h 211"/>
                <a:gd name="T72" fmla="*/ 114 w 174"/>
                <a:gd name="T73" fmla="*/ 193 h 211"/>
                <a:gd name="T74" fmla="*/ 56 w 174"/>
                <a:gd name="T75" fmla="*/ 195 h 211"/>
                <a:gd name="T76" fmla="*/ 54 w 174"/>
                <a:gd name="T77" fmla="*/ 144 h 211"/>
                <a:gd name="T78" fmla="*/ 40 w 174"/>
                <a:gd name="T79" fmla="*/ 195 h 211"/>
                <a:gd name="T80" fmla="*/ 13 w 174"/>
                <a:gd name="T81" fmla="*/ 195 h 211"/>
                <a:gd name="T82" fmla="*/ 18 w 174"/>
                <a:gd name="T83" fmla="*/ 116 h 211"/>
                <a:gd name="T84" fmla="*/ 91 w 174"/>
                <a:gd name="T85" fmla="*/ 93 h 211"/>
                <a:gd name="T86" fmla="*/ 163 w 174"/>
                <a:gd name="T87" fmla="*/ 134 h 211"/>
                <a:gd name="T88" fmla="*/ 163 w 174"/>
                <a:gd name="T89" fmla="*/ 19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4" h="211">
                  <a:moveTo>
                    <a:pt x="171" y="129"/>
                  </a:moveTo>
                  <a:cubicBezTo>
                    <a:pt x="167" y="98"/>
                    <a:pt x="135" y="91"/>
                    <a:pt x="105" y="85"/>
                  </a:cubicBezTo>
                  <a:cubicBezTo>
                    <a:pt x="118" y="70"/>
                    <a:pt x="129" y="46"/>
                    <a:pt x="122" y="23"/>
                  </a:cubicBezTo>
                  <a:cubicBezTo>
                    <a:pt x="117" y="23"/>
                    <a:pt x="115" y="9"/>
                    <a:pt x="111" y="10"/>
                  </a:cubicBezTo>
                  <a:cubicBezTo>
                    <a:pt x="118" y="15"/>
                    <a:pt x="109" y="11"/>
                    <a:pt x="107" y="10"/>
                  </a:cubicBezTo>
                  <a:cubicBezTo>
                    <a:pt x="106" y="9"/>
                    <a:pt x="106" y="5"/>
                    <a:pt x="105" y="4"/>
                  </a:cubicBezTo>
                  <a:cubicBezTo>
                    <a:pt x="100" y="0"/>
                    <a:pt x="97" y="4"/>
                    <a:pt x="92" y="4"/>
                  </a:cubicBezTo>
                  <a:cubicBezTo>
                    <a:pt x="92" y="2"/>
                    <a:pt x="95" y="3"/>
                    <a:pt x="94" y="1"/>
                  </a:cubicBezTo>
                  <a:cubicBezTo>
                    <a:pt x="91" y="1"/>
                    <a:pt x="88" y="1"/>
                    <a:pt x="84" y="1"/>
                  </a:cubicBezTo>
                  <a:cubicBezTo>
                    <a:pt x="85" y="3"/>
                    <a:pt x="81" y="1"/>
                    <a:pt x="82" y="5"/>
                  </a:cubicBezTo>
                  <a:cubicBezTo>
                    <a:pt x="79" y="5"/>
                    <a:pt x="80" y="1"/>
                    <a:pt x="76" y="3"/>
                  </a:cubicBezTo>
                  <a:cubicBezTo>
                    <a:pt x="68" y="6"/>
                    <a:pt x="60" y="8"/>
                    <a:pt x="53" y="20"/>
                  </a:cubicBezTo>
                  <a:cubicBezTo>
                    <a:pt x="48" y="28"/>
                    <a:pt x="47" y="35"/>
                    <a:pt x="50" y="42"/>
                  </a:cubicBezTo>
                  <a:cubicBezTo>
                    <a:pt x="50" y="46"/>
                    <a:pt x="49" y="42"/>
                    <a:pt x="48" y="42"/>
                  </a:cubicBezTo>
                  <a:cubicBezTo>
                    <a:pt x="46" y="57"/>
                    <a:pt x="58" y="73"/>
                    <a:pt x="62" y="83"/>
                  </a:cubicBezTo>
                  <a:cubicBezTo>
                    <a:pt x="32" y="88"/>
                    <a:pt x="3" y="101"/>
                    <a:pt x="0" y="136"/>
                  </a:cubicBezTo>
                  <a:cubicBezTo>
                    <a:pt x="0" y="156"/>
                    <a:pt x="0" y="176"/>
                    <a:pt x="0" y="196"/>
                  </a:cubicBezTo>
                  <a:cubicBezTo>
                    <a:pt x="2" y="197"/>
                    <a:pt x="0" y="202"/>
                    <a:pt x="1" y="204"/>
                  </a:cubicBezTo>
                  <a:cubicBezTo>
                    <a:pt x="12" y="211"/>
                    <a:pt x="35" y="206"/>
                    <a:pt x="55" y="205"/>
                  </a:cubicBezTo>
                  <a:cubicBezTo>
                    <a:pt x="91" y="203"/>
                    <a:pt x="131" y="208"/>
                    <a:pt x="171" y="204"/>
                  </a:cubicBezTo>
                  <a:cubicBezTo>
                    <a:pt x="170" y="177"/>
                    <a:pt x="174" y="154"/>
                    <a:pt x="171" y="129"/>
                  </a:cubicBezTo>
                  <a:close/>
                  <a:moveTo>
                    <a:pt x="70" y="23"/>
                  </a:moveTo>
                  <a:cubicBezTo>
                    <a:pt x="63" y="28"/>
                    <a:pt x="85" y="16"/>
                    <a:pt x="87" y="15"/>
                  </a:cubicBezTo>
                  <a:cubicBezTo>
                    <a:pt x="88" y="13"/>
                    <a:pt x="89" y="16"/>
                    <a:pt x="87" y="16"/>
                  </a:cubicBezTo>
                  <a:cubicBezTo>
                    <a:pt x="125" y="20"/>
                    <a:pt x="113" y="69"/>
                    <a:pt x="91" y="84"/>
                  </a:cubicBezTo>
                  <a:cubicBezTo>
                    <a:pt x="63" y="84"/>
                    <a:pt x="50" y="37"/>
                    <a:pt x="70" y="23"/>
                  </a:cubicBezTo>
                  <a:close/>
                  <a:moveTo>
                    <a:pt x="163" y="197"/>
                  </a:moveTo>
                  <a:cubicBezTo>
                    <a:pt x="151" y="196"/>
                    <a:pt x="141" y="197"/>
                    <a:pt x="132" y="196"/>
                  </a:cubicBezTo>
                  <a:cubicBezTo>
                    <a:pt x="131" y="181"/>
                    <a:pt x="137" y="168"/>
                    <a:pt x="131" y="152"/>
                  </a:cubicBezTo>
                  <a:cubicBezTo>
                    <a:pt x="132" y="149"/>
                    <a:pt x="135" y="147"/>
                    <a:pt x="136" y="145"/>
                  </a:cubicBezTo>
                  <a:cubicBezTo>
                    <a:pt x="135" y="140"/>
                    <a:pt x="132" y="138"/>
                    <a:pt x="129" y="136"/>
                  </a:cubicBezTo>
                  <a:cubicBezTo>
                    <a:pt x="128" y="139"/>
                    <a:pt x="122" y="137"/>
                    <a:pt x="122" y="143"/>
                  </a:cubicBezTo>
                  <a:cubicBezTo>
                    <a:pt x="119" y="142"/>
                    <a:pt x="123" y="140"/>
                    <a:pt x="123" y="139"/>
                  </a:cubicBezTo>
                  <a:cubicBezTo>
                    <a:pt x="116" y="141"/>
                    <a:pt x="119" y="152"/>
                    <a:pt x="122" y="155"/>
                  </a:cubicBezTo>
                  <a:cubicBezTo>
                    <a:pt x="120" y="155"/>
                    <a:pt x="119" y="155"/>
                    <a:pt x="119" y="156"/>
                  </a:cubicBezTo>
                  <a:cubicBezTo>
                    <a:pt x="116" y="170"/>
                    <a:pt x="125" y="185"/>
                    <a:pt x="114" y="197"/>
                  </a:cubicBezTo>
                  <a:cubicBezTo>
                    <a:pt x="112" y="194"/>
                    <a:pt x="117" y="195"/>
                    <a:pt x="114" y="193"/>
                  </a:cubicBezTo>
                  <a:cubicBezTo>
                    <a:pt x="100" y="194"/>
                    <a:pt x="75" y="193"/>
                    <a:pt x="56" y="195"/>
                  </a:cubicBezTo>
                  <a:cubicBezTo>
                    <a:pt x="52" y="179"/>
                    <a:pt x="54" y="162"/>
                    <a:pt x="54" y="144"/>
                  </a:cubicBezTo>
                  <a:cubicBezTo>
                    <a:pt x="32" y="123"/>
                    <a:pt x="43" y="178"/>
                    <a:pt x="40" y="195"/>
                  </a:cubicBezTo>
                  <a:cubicBezTo>
                    <a:pt x="31" y="194"/>
                    <a:pt x="23" y="196"/>
                    <a:pt x="13" y="195"/>
                  </a:cubicBezTo>
                  <a:cubicBezTo>
                    <a:pt x="18" y="161"/>
                    <a:pt x="2" y="138"/>
                    <a:pt x="18" y="116"/>
                  </a:cubicBezTo>
                  <a:cubicBezTo>
                    <a:pt x="30" y="100"/>
                    <a:pt x="63" y="92"/>
                    <a:pt x="91" y="93"/>
                  </a:cubicBezTo>
                  <a:cubicBezTo>
                    <a:pt x="122" y="94"/>
                    <a:pt x="159" y="102"/>
                    <a:pt x="163" y="134"/>
                  </a:cubicBezTo>
                  <a:cubicBezTo>
                    <a:pt x="165" y="153"/>
                    <a:pt x="162" y="168"/>
                    <a:pt x="163" y="1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7" name="Freeform 190">
            <a:extLst>
              <a:ext uri="{FF2B5EF4-FFF2-40B4-BE49-F238E27FC236}">
                <a16:creationId xmlns:a16="http://schemas.microsoft.com/office/drawing/2014/main" id="{887E9581-0C06-41C4-9A3E-4624BE45B90E}"/>
              </a:ext>
            </a:extLst>
          </p:cNvPr>
          <p:cNvSpPr>
            <a:spLocks noEditPoints="1"/>
          </p:cNvSpPr>
          <p:nvPr/>
        </p:nvSpPr>
        <p:spPr bwMode="auto">
          <a:xfrm>
            <a:off x="9240880" y="4295743"/>
            <a:ext cx="506071" cy="513459"/>
          </a:xfrm>
          <a:custGeom>
            <a:avLst/>
            <a:gdLst>
              <a:gd name="T0" fmla="*/ 206 w 207"/>
              <a:gd name="T1" fmla="*/ 8 h 210"/>
              <a:gd name="T2" fmla="*/ 90 w 207"/>
              <a:gd name="T3" fmla="*/ 5 h 210"/>
              <a:gd name="T4" fmla="*/ 94 w 207"/>
              <a:gd name="T5" fmla="*/ 2 h 210"/>
              <a:gd name="T6" fmla="*/ 84 w 207"/>
              <a:gd name="T7" fmla="*/ 1 h 210"/>
              <a:gd name="T8" fmla="*/ 74 w 207"/>
              <a:gd name="T9" fmla="*/ 1 h 210"/>
              <a:gd name="T10" fmla="*/ 66 w 207"/>
              <a:gd name="T11" fmla="*/ 4 h 210"/>
              <a:gd name="T12" fmla="*/ 69 w 207"/>
              <a:gd name="T13" fmla="*/ 1 h 210"/>
              <a:gd name="T14" fmla="*/ 66 w 207"/>
              <a:gd name="T15" fmla="*/ 1 h 210"/>
              <a:gd name="T16" fmla="*/ 48 w 207"/>
              <a:gd name="T17" fmla="*/ 5 h 210"/>
              <a:gd name="T18" fmla="*/ 43 w 207"/>
              <a:gd name="T19" fmla="*/ 1 h 210"/>
              <a:gd name="T20" fmla="*/ 42 w 207"/>
              <a:gd name="T21" fmla="*/ 1 h 210"/>
              <a:gd name="T22" fmla="*/ 33 w 207"/>
              <a:gd name="T23" fmla="*/ 3 h 210"/>
              <a:gd name="T24" fmla="*/ 33 w 207"/>
              <a:gd name="T25" fmla="*/ 1 h 210"/>
              <a:gd name="T26" fmla="*/ 23 w 207"/>
              <a:gd name="T27" fmla="*/ 1 h 210"/>
              <a:gd name="T28" fmla="*/ 1 w 207"/>
              <a:gd name="T29" fmla="*/ 15 h 210"/>
              <a:gd name="T30" fmla="*/ 1 w 207"/>
              <a:gd name="T31" fmla="*/ 25 h 210"/>
              <a:gd name="T32" fmla="*/ 5 w 207"/>
              <a:gd name="T33" fmla="*/ 44 h 210"/>
              <a:gd name="T34" fmla="*/ 3 w 207"/>
              <a:gd name="T35" fmla="*/ 40 h 210"/>
              <a:gd name="T36" fmla="*/ 1 w 207"/>
              <a:gd name="T37" fmla="*/ 42 h 210"/>
              <a:gd name="T38" fmla="*/ 1 w 207"/>
              <a:gd name="T39" fmla="*/ 43 h 210"/>
              <a:gd name="T40" fmla="*/ 4 w 207"/>
              <a:gd name="T41" fmla="*/ 132 h 210"/>
              <a:gd name="T42" fmla="*/ 6 w 207"/>
              <a:gd name="T43" fmla="*/ 145 h 210"/>
              <a:gd name="T44" fmla="*/ 56 w 207"/>
              <a:gd name="T45" fmla="*/ 146 h 210"/>
              <a:gd name="T46" fmla="*/ 37 w 207"/>
              <a:gd name="T47" fmla="*/ 207 h 210"/>
              <a:gd name="T48" fmla="*/ 48 w 207"/>
              <a:gd name="T49" fmla="*/ 206 h 210"/>
              <a:gd name="T50" fmla="*/ 71 w 207"/>
              <a:gd name="T51" fmla="*/ 144 h 210"/>
              <a:gd name="T52" fmla="*/ 100 w 207"/>
              <a:gd name="T53" fmla="*/ 145 h 210"/>
              <a:gd name="T54" fmla="*/ 110 w 207"/>
              <a:gd name="T55" fmla="*/ 191 h 210"/>
              <a:gd name="T56" fmla="*/ 111 w 207"/>
              <a:gd name="T57" fmla="*/ 142 h 210"/>
              <a:gd name="T58" fmla="*/ 143 w 207"/>
              <a:gd name="T59" fmla="*/ 143 h 210"/>
              <a:gd name="T60" fmla="*/ 162 w 207"/>
              <a:gd name="T61" fmla="*/ 193 h 210"/>
              <a:gd name="T62" fmla="*/ 172 w 207"/>
              <a:gd name="T63" fmla="*/ 206 h 210"/>
              <a:gd name="T64" fmla="*/ 165 w 207"/>
              <a:gd name="T65" fmla="*/ 175 h 210"/>
              <a:gd name="T66" fmla="*/ 153 w 207"/>
              <a:gd name="T67" fmla="*/ 143 h 210"/>
              <a:gd name="T68" fmla="*/ 205 w 207"/>
              <a:gd name="T69" fmla="*/ 141 h 210"/>
              <a:gd name="T70" fmla="*/ 206 w 207"/>
              <a:gd name="T71" fmla="*/ 8 h 210"/>
              <a:gd name="T72" fmla="*/ 197 w 207"/>
              <a:gd name="T73" fmla="*/ 134 h 210"/>
              <a:gd name="T74" fmla="*/ 146 w 207"/>
              <a:gd name="T75" fmla="*/ 131 h 210"/>
              <a:gd name="T76" fmla="*/ 143 w 207"/>
              <a:gd name="T77" fmla="*/ 132 h 210"/>
              <a:gd name="T78" fmla="*/ 122 w 207"/>
              <a:gd name="T79" fmla="*/ 129 h 210"/>
              <a:gd name="T80" fmla="*/ 57 w 207"/>
              <a:gd name="T81" fmla="*/ 133 h 210"/>
              <a:gd name="T82" fmla="*/ 58 w 207"/>
              <a:gd name="T83" fmla="*/ 129 h 210"/>
              <a:gd name="T84" fmla="*/ 18 w 207"/>
              <a:gd name="T85" fmla="*/ 130 h 210"/>
              <a:gd name="T86" fmla="*/ 17 w 207"/>
              <a:gd name="T87" fmla="*/ 17 h 210"/>
              <a:gd name="T88" fmla="*/ 197 w 207"/>
              <a:gd name="T89" fmla="*/ 15 h 210"/>
              <a:gd name="T90" fmla="*/ 197 w 207"/>
              <a:gd name="T91" fmla="*/ 134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07" h="210">
                <a:moveTo>
                  <a:pt x="206" y="8"/>
                </a:moveTo>
                <a:cubicBezTo>
                  <a:pt x="166" y="3"/>
                  <a:pt x="126" y="3"/>
                  <a:pt x="90" y="5"/>
                </a:cubicBezTo>
                <a:cubicBezTo>
                  <a:pt x="90" y="3"/>
                  <a:pt x="93" y="4"/>
                  <a:pt x="94" y="2"/>
                </a:cubicBezTo>
                <a:cubicBezTo>
                  <a:pt x="90" y="2"/>
                  <a:pt x="86" y="6"/>
                  <a:pt x="84" y="1"/>
                </a:cubicBezTo>
                <a:cubicBezTo>
                  <a:pt x="81" y="1"/>
                  <a:pt x="78" y="1"/>
                  <a:pt x="74" y="1"/>
                </a:cubicBezTo>
                <a:cubicBezTo>
                  <a:pt x="76" y="3"/>
                  <a:pt x="68" y="5"/>
                  <a:pt x="66" y="4"/>
                </a:cubicBezTo>
                <a:cubicBezTo>
                  <a:pt x="65" y="3"/>
                  <a:pt x="75" y="2"/>
                  <a:pt x="69" y="1"/>
                </a:cubicBezTo>
                <a:cubicBezTo>
                  <a:pt x="68" y="1"/>
                  <a:pt x="67" y="1"/>
                  <a:pt x="66" y="1"/>
                </a:cubicBezTo>
                <a:cubicBezTo>
                  <a:pt x="61" y="4"/>
                  <a:pt x="54" y="1"/>
                  <a:pt x="48" y="5"/>
                </a:cubicBezTo>
                <a:cubicBezTo>
                  <a:pt x="50" y="0"/>
                  <a:pt x="43" y="4"/>
                  <a:pt x="43" y="1"/>
                </a:cubicBezTo>
                <a:cubicBezTo>
                  <a:pt x="42" y="1"/>
                  <a:pt x="42" y="1"/>
                  <a:pt x="42" y="1"/>
                </a:cubicBezTo>
                <a:cubicBezTo>
                  <a:pt x="40" y="2"/>
                  <a:pt x="37" y="3"/>
                  <a:pt x="33" y="3"/>
                </a:cubicBezTo>
                <a:cubicBezTo>
                  <a:pt x="33" y="2"/>
                  <a:pt x="33" y="1"/>
                  <a:pt x="33" y="1"/>
                </a:cubicBezTo>
                <a:cubicBezTo>
                  <a:pt x="30" y="1"/>
                  <a:pt x="26" y="1"/>
                  <a:pt x="23" y="1"/>
                </a:cubicBezTo>
                <a:cubicBezTo>
                  <a:pt x="13" y="3"/>
                  <a:pt x="1" y="1"/>
                  <a:pt x="1" y="15"/>
                </a:cubicBezTo>
                <a:cubicBezTo>
                  <a:pt x="1" y="18"/>
                  <a:pt x="1" y="22"/>
                  <a:pt x="1" y="25"/>
                </a:cubicBezTo>
                <a:cubicBezTo>
                  <a:pt x="3" y="31"/>
                  <a:pt x="4" y="37"/>
                  <a:pt x="5" y="44"/>
                </a:cubicBezTo>
                <a:cubicBezTo>
                  <a:pt x="4" y="43"/>
                  <a:pt x="3" y="42"/>
                  <a:pt x="3" y="40"/>
                </a:cubicBezTo>
                <a:cubicBezTo>
                  <a:pt x="2" y="40"/>
                  <a:pt x="2" y="42"/>
                  <a:pt x="1" y="42"/>
                </a:cubicBezTo>
                <a:cubicBezTo>
                  <a:pt x="1" y="42"/>
                  <a:pt x="1" y="43"/>
                  <a:pt x="1" y="43"/>
                </a:cubicBezTo>
                <a:cubicBezTo>
                  <a:pt x="5" y="74"/>
                  <a:pt x="0" y="106"/>
                  <a:pt x="4" y="132"/>
                </a:cubicBezTo>
                <a:cubicBezTo>
                  <a:pt x="1" y="137"/>
                  <a:pt x="3" y="142"/>
                  <a:pt x="6" y="145"/>
                </a:cubicBezTo>
                <a:cubicBezTo>
                  <a:pt x="24" y="146"/>
                  <a:pt x="41" y="143"/>
                  <a:pt x="56" y="146"/>
                </a:cubicBezTo>
                <a:cubicBezTo>
                  <a:pt x="51" y="167"/>
                  <a:pt x="37" y="184"/>
                  <a:pt x="37" y="207"/>
                </a:cubicBezTo>
                <a:cubicBezTo>
                  <a:pt x="40" y="210"/>
                  <a:pt x="46" y="208"/>
                  <a:pt x="48" y="206"/>
                </a:cubicBezTo>
                <a:cubicBezTo>
                  <a:pt x="54" y="185"/>
                  <a:pt x="63" y="166"/>
                  <a:pt x="71" y="144"/>
                </a:cubicBezTo>
                <a:cubicBezTo>
                  <a:pt x="80" y="145"/>
                  <a:pt x="89" y="144"/>
                  <a:pt x="100" y="145"/>
                </a:cubicBezTo>
                <a:cubicBezTo>
                  <a:pt x="102" y="157"/>
                  <a:pt x="93" y="196"/>
                  <a:pt x="110" y="191"/>
                </a:cubicBezTo>
                <a:cubicBezTo>
                  <a:pt x="114" y="175"/>
                  <a:pt x="109" y="158"/>
                  <a:pt x="111" y="142"/>
                </a:cubicBezTo>
                <a:cubicBezTo>
                  <a:pt x="123" y="144"/>
                  <a:pt x="131" y="141"/>
                  <a:pt x="143" y="143"/>
                </a:cubicBezTo>
                <a:cubicBezTo>
                  <a:pt x="149" y="158"/>
                  <a:pt x="156" y="176"/>
                  <a:pt x="162" y="193"/>
                </a:cubicBezTo>
                <a:cubicBezTo>
                  <a:pt x="163" y="198"/>
                  <a:pt x="164" y="207"/>
                  <a:pt x="172" y="206"/>
                </a:cubicBezTo>
                <a:cubicBezTo>
                  <a:pt x="176" y="196"/>
                  <a:pt x="168" y="185"/>
                  <a:pt x="165" y="175"/>
                </a:cubicBezTo>
                <a:cubicBezTo>
                  <a:pt x="161" y="164"/>
                  <a:pt x="157" y="153"/>
                  <a:pt x="153" y="143"/>
                </a:cubicBezTo>
                <a:cubicBezTo>
                  <a:pt x="167" y="141"/>
                  <a:pt x="189" y="143"/>
                  <a:pt x="205" y="141"/>
                </a:cubicBezTo>
                <a:cubicBezTo>
                  <a:pt x="207" y="98"/>
                  <a:pt x="205" y="52"/>
                  <a:pt x="206" y="8"/>
                </a:cubicBezTo>
                <a:close/>
                <a:moveTo>
                  <a:pt x="197" y="134"/>
                </a:moveTo>
                <a:cubicBezTo>
                  <a:pt x="178" y="133"/>
                  <a:pt x="160" y="134"/>
                  <a:pt x="146" y="131"/>
                </a:cubicBezTo>
                <a:cubicBezTo>
                  <a:pt x="144" y="131"/>
                  <a:pt x="144" y="128"/>
                  <a:pt x="143" y="132"/>
                </a:cubicBezTo>
                <a:cubicBezTo>
                  <a:pt x="133" y="130"/>
                  <a:pt x="127" y="136"/>
                  <a:pt x="122" y="129"/>
                </a:cubicBezTo>
                <a:cubicBezTo>
                  <a:pt x="105" y="135"/>
                  <a:pt x="79" y="125"/>
                  <a:pt x="57" y="133"/>
                </a:cubicBezTo>
                <a:cubicBezTo>
                  <a:pt x="58" y="131"/>
                  <a:pt x="60" y="131"/>
                  <a:pt x="58" y="129"/>
                </a:cubicBezTo>
                <a:cubicBezTo>
                  <a:pt x="47" y="132"/>
                  <a:pt x="32" y="130"/>
                  <a:pt x="18" y="130"/>
                </a:cubicBezTo>
                <a:cubicBezTo>
                  <a:pt x="16" y="96"/>
                  <a:pt x="16" y="54"/>
                  <a:pt x="17" y="17"/>
                </a:cubicBezTo>
                <a:cubicBezTo>
                  <a:pt x="66" y="16"/>
                  <a:pt x="134" y="12"/>
                  <a:pt x="197" y="15"/>
                </a:cubicBezTo>
                <a:cubicBezTo>
                  <a:pt x="198" y="50"/>
                  <a:pt x="199" y="97"/>
                  <a:pt x="197" y="13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99" name="Group 193">
            <a:extLst>
              <a:ext uri="{FF2B5EF4-FFF2-40B4-BE49-F238E27FC236}">
                <a16:creationId xmlns:a16="http://schemas.microsoft.com/office/drawing/2014/main" id="{8C7C7658-A3CA-4D39-A2DF-094DA8EB141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374274" y="4274887"/>
            <a:ext cx="466724" cy="585452"/>
            <a:chOff x="3802" y="2067"/>
            <a:chExt cx="228" cy="286"/>
          </a:xfrm>
          <a:solidFill>
            <a:schemeClr val="tx1"/>
          </a:solidFill>
        </p:grpSpPr>
        <p:sp>
          <p:nvSpPr>
            <p:cNvPr id="201" name="Freeform 194">
              <a:extLst>
                <a:ext uri="{FF2B5EF4-FFF2-40B4-BE49-F238E27FC236}">
                  <a16:creationId xmlns:a16="http://schemas.microsoft.com/office/drawing/2014/main" id="{727D41AE-DE91-4B66-AF02-FCE0BCD6F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2067"/>
              <a:ext cx="20" cy="37"/>
            </a:xfrm>
            <a:custGeom>
              <a:avLst/>
              <a:gdLst>
                <a:gd name="T0" fmla="*/ 4 w 15"/>
                <a:gd name="T1" fmla="*/ 27 h 28"/>
                <a:gd name="T2" fmla="*/ 15 w 15"/>
                <a:gd name="T3" fmla="*/ 23 h 28"/>
                <a:gd name="T4" fmla="*/ 10 w 15"/>
                <a:gd name="T5" fmla="*/ 1 h 28"/>
                <a:gd name="T6" fmla="*/ 7 w 15"/>
                <a:gd name="T7" fmla="*/ 0 h 28"/>
                <a:gd name="T8" fmla="*/ 5 w 15"/>
                <a:gd name="T9" fmla="*/ 0 h 28"/>
                <a:gd name="T10" fmla="*/ 1 w 15"/>
                <a:gd name="T11" fmla="*/ 3 h 28"/>
                <a:gd name="T12" fmla="*/ 4 w 15"/>
                <a:gd name="T13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8">
                  <a:moveTo>
                    <a:pt x="4" y="27"/>
                  </a:moveTo>
                  <a:cubicBezTo>
                    <a:pt x="14" y="28"/>
                    <a:pt x="10" y="23"/>
                    <a:pt x="15" y="23"/>
                  </a:cubicBezTo>
                  <a:cubicBezTo>
                    <a:pt x="13" y="17"/>
                    <a:pt x="14" y="8"/>
                    <a:pt x="10" y="1"/>
                  </a:cubicBezTo>
                  <a:cubicBezTo>
                    <a:pt x="9" y="1"/>
                    <a:pt x="8" y="1"/>
                    <a:pt x="7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4" y="1"/>
                    <a:pt x="2" y="2"/>
                    <a:pt x="1" y="3"/>
                  </a:cubicBezTo>
                  <a:cubicBezTo>
                    <a:pt x="2" y="11"/>
                    <a:pt x="0" y="19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95">
              <a:extLst>
                <a:ext uri="{FF2B5EF4-FFF2-40B4-BE49-F238E27FC236}">
                  <a16:creationId xmlns:a16="http://schemas.microsoft.com/office/drawing/2014/main" id="{2CE1DE44-DC12-459D-BB67-F4090D1932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8" y="2099"/>
              <a:ext cx="50" cy="31"/>
            </a:xfrm>
            <a:custGeom>
              <a:avLst/>
              <a:gdLst>
                <a:gd name="T0" fmla="*/ 26 w 38"/>
                <a:gd name="T1" fmla="*/ 0 h 24"/>
                <a:gd name="T2" fmla="*/ 20 w 38"/>
                <a:gd name="T3" fmla="*/ 0 h 24"/>
                <a:gd name="T4" fmla="*/ 17 w 38"/>
                <a:gd name="T5" fmla="*/ 24 h 24"/>
                <a:gd name="T6" fmla="*/ 26 w 38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24">
                  <a:moveTo>
                    <a:pt x="26" y="0"/>
                  </a:moveTo>
                  <a:cubicBezTo>
                    <a:pt x="22" y="3"/>
                    <a:pt x="22" y="1"/>
                    <a:pt x="20" y="0"/>
                  </a:cubicBezTo>
                  <a:cubicBezTo>
                    <a:pt x="16" y="6"/>
                    <a:pt x="0" y="21"/>
                    <a:pt x="17" y="24"/>
                  </a:cubicBezTo>
                  <a:cubicBezTo>
                    <a:pt x="20" y="17"/>
                    <a:pt x="38" y="8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96">
              <a:extLst>
                <a:ext uri="{FF2B5EF4-FFF2-40B4-BE49-F238E27FC236}">
                  <a16:creationId xmlns:a16="http://schemas.microsoft.com/office/drawing/2014/main" id="{C8D505F0-16D3-419A-8DCD-C492D93FC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6" y="2165"/>
              <a:ext cx="44" cy="28"/>
            </a:xfrm>
            <a:custGeom>
              <a:avLst/>
              <a:gdLst>
                <a:gd name="T0" fmla="*/ 8 w 33"/>
                <a:gd name="T1" fmla="*/ 18 h 21"/>
                <a:gd name="T2" fmla="*/ 33 w 33"/>
                <a:gd name="T3" fmla="*/ 15 h 21"/>
                <a:gd name="T4" fmla="*/ 33 w 33"/>
                <a:gd name="T5" fmla="*/ 12 h 21"/>
                <a:gd name="T6" fmla="*/ 8 w 33"/>
                <a:gd name="T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1">
                  <a:moveTo>
                    <a:pt x="8" y="18"/>
                  </a:moveTo>
                  <a:cubicBezTo>
                    <a:pt x="16" y="21"/>
                    <a:pt x="23" y="18"/>
                    <a:pt x="33" y="15"/>
                  </a:cubicBezTo>
                  <a:cubicBezTo>
                    <a:pt x="33" y="14"/>
                    <a:pt x="33" y="13"/>
                    <a:pt x="33" y="12"/>
                  </a:cubicBezTo>
                  <a:cubicBezTo>
                    <a:pt x="27" y="0"/>
                    <a:pt x="0" y="3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97">
              <a:extLst>
                <a:ext uri="{FF2B5EF4-FFF2-40B4-BE49-F238E27FC236}">
                  <a16:creationId xmlns:a16="http://schemas.microsoft.com/office/drawing/2014/main" id="{CBE75BAF-9ACA-49CF-8088-51E6DC5E4D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74" y="2284"/>
              <a:ext cx="72" cy="69"/>
            </a:xfrm>
            <a:custGeom>
              <a:avLst/>
              <a:gdLst>
                <a:gd name="T0" fmla="*/ 11 w 54"/>
                <a:gd name="T1" fmla="*/ 5 h 52"/>
                <a:gd name="T2" fmla="*/ 52 w 54"/>
                <a:gd name="T3" fmla="*/ 29 h 52"/>
                <a:gd name="T4" fmla="*/ 53 w 54"/>
                <a:gd name="T5" fmla="*/ 8 h 52"/>
                <a:gd name="T6" fmla="*/ 11 w 54"/>
                <a:gd name="T7" fmla="*/ 5 h 52"/>
                <a:gd name="T8" fmla="*/ 23 w 54"/>
                <a:gd name="T9" fmla="*/ 16 h 52"/>
                <a:gd name="T10" fmla="*/ 45 w 54"/>
                <a:gd name="T11" fmla="*/ 16 h 52"/>
                <a:gd name="T12" fmla="*/ 23 w 54"/>
                <a:gd name="T13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52">
                  <a:moveTo>
                    <a:pt x="11" y="5"/>
                  </a:moveTo>
                  <a:cubicBezTo>
                    <a:pt x="0" y="34"/>
                    <a:pt x="35" y="52"/>
                    <a:pt x="52" y="29"/>
                  </a:cubicBezTo>
                  <a:cubicBezTo>
                    <a:pt x="53" y="21"/>
                    <a:pt x="54" y="13"/>
                    <a:pt x="53" y="8"/>
                  </a:cubicBezTo>
                  <a:cubicBezTo>
                    <a:pt x="32" y="4"/>
                    <a:pt x="32" y="0"/>
                    <a:pt x="11" y="5"/>
                  </a:cubicBezTo>
                  <a:close/>
                  <a:moveTo>
                    <a:pt x="23" y="16"/>
                  </a:moveTo>
                  <a:cubicBezTo>
                    <a:pt x="31" y="17"/>
                    <a:pt x="39" y="14"/>
                    <a:pt x="45" y="16"/>
                  </a:cubicBezTo>
                  <a:cubicBezTo>
                    <a:pt x="45" y="28"/>
                    <a:pt x="23" y="32"/>
                    <a:pt x="2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98">
              <a:extLst>
                <a:ext uri="{FF2B5EF4-FFF2-40B4-BE49-F238E27FC236}">
                  <a16:creationId xmlns:a16="http://schemas.microsoft.com/office/drawing/2014/main" id="{50CE0CAC-C63F-4857-B369-4BE10E570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2" y="2091"/>
              <a:ext cx="38" cy="37"/>
            </a:xfrm>
            <a:custGeom>
              <a:avLst/>
              <a:gdLst>
                <a:gd name="T0" fmla="*/ 18 w 28"/>
                <a:gd name="T1" fmla="*/ 28 h 28"/>
                <a:gd name="T2" fmla="*/ 20 w 28"/>
                <a:gd name="T3" fmla="*/ 12 h 28"/>
                <a:gd name="T4" fmla="*/ 0 w 28"/>
                <a:gd name="T5" fmla="*/ 13 h 28"/>
                <a:gd name="T6" fmla="*/ 18 w 28"/>
                <a:gd name="T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28">
                  <a:moveTo>
                    <a:pt x="18" y="28"/>
                  </a:moveTo>
                  <a:cubicBezTo>
                    <a:pt x="28" y="24"/>
                    <a:pt x="18" y="16"/>
                    <a:pt x="20" y="12"/>
                  </a:cubicBezTo>
                  <a:cubicBezTo>
                    <a:pt x="14" y="8"/>
                    <a:pt x="3" y="0"/>
                    <a:pt x="0" y="13"/>
                  </a:cubicBezTo>
                  <a:cubicBezTo>
                    <a:pt x="4" y="20"/>
                    <a:pt x="12" y="23"/>
                    <a:pt x="18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99">
              <a:extLst>
                <a:ext uri="{FF2B5EF4-FFF2-40B4-BE49-F238E27FC236}">
                  <a16:creationId xmlns:a16="http://schemas.microsoft.com/office/drawing/2014/main" id="{15F4ED16-6FDA-4DC2-B41E-484C702BC5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1" y="2122"/>
              <a:ext cx="129" cy="158"/>
            </a:xfrm>
            <a:custGeom>
              <a:avLst/>
              <a:gdLst>
                <a:gd name="T0" fmla="*/ 42 w 97"/>
                <a:gd name="T1" fmla="*/ 0 h 119"/>
                <a:gd name="T2" fmla="*/ 23 w 97"/>
                <a:gd name="T3" fmla="*/ 6 h 119"/>
                <a:gd name="T4" fmla="*/ 12 w 97"/>
                <a:gd name="T5" fmla="*/ 14 h 119"/>
                <a:gd name="T6" fmla="*/ 11 w 97"/>
                <a:gd name="T7" fmla="*/ 20 h 119"/>
                <a:gd name="T8" fmla="*/ 9 w 97"/>
                <a:gd name="T9" fmla="*/ 18 h 119"/>
                <a:gd name="T10" fmla="*/ 9 w 97"/>
                <a:gd name="T11" fmla="*/ 25 h 119"/>
                <a:gd name="T12" fmla="*/ 5 w 97"/>
                <a:gd name="T13" fmla="*/ 25 h 119"/>
                <a:gd name="T14" fmla="*/ 5 w 97"/>
                <a:gd name="T15" fmla="*/ 50 h 119"/>
                <a:gd name="T16" fmla="*/ 3 w 97"/>
                <a:gd name="T17" fmla="*/ 51 h 119"/>
                <a:gd name="T18" fmla="*/ 28 w 97"/>
                <a:gd name="T19" fmla="*/ 84 h 119"/>
                <a:gd name="T20" fmla="*/ 27 w 97"/>
                <a:gd name="T21" fmla="*/ 112 h 119"/>
                <a:gd name="T22" fmla="*/ 31 w 97"/>
                <a:gd name="T23" fmla="*/ 116 h 119"/>
                <a:gd name="T24" fmla="*/ 72 w 97"/>
                <a:gd name="T25" fmla="*/ 113 h 119"/>
                <a:gd name="T26" fmla="*/ 70 w 97"/>
                <a:gd name="T27" fmla="*/ 85 h 119"/>
                <a:gd name="T28" fmla="*/ 95 w 97"/>
                <a:gd name="T29" fmla="*/ 39 h 119"/>
                <a:gd name="T30" fmla="*/ 42 w 97"/>
                <a:gd name="T31" fmla="*/ 0 h 119"/>
                <a:gd name="T32" fmla="*/ 86 w 97"/>
                <a:gd name="T33" fmla="*/ 48 h 119"/>
                <a:gd name="T34" fmla="*/ 62 w 97"/>
                <a:gd name="T35" fmla="*/ 77 h 119"/>
                <a:gd name="T36" fmla="*/ 59 w 97"/>
                <a:gd name="T37" fmla="*/ 77 h 119"/>
                <a:gd name="T38" fmla="*/ 60 w 97"/>
                <a:gd name="T39" fmla="*/ 87 h 119"/>
                <a:gd name="T40" fmla="*/ 57 w 97"/>
                <a:gd name="T41" fmla="*/ 89 h 119"/>
                <a:gd name="T42" fmla="*/ 60 w 97"/>
                <a:gd name="T43" fmla="*/ 92 h 119"/>
                <a:gd name="T44" fmla="*/ 57 w 97"/>
                <a:gd name="T45" fmla="*/ 93 h 119"/>
                <a:gd name="T46" fmla="*/ 58 w 97"/>
                <a:gd name="T47" fmla="*/ 100 h 119"/>
                <a:gd name="T48" fmla="*/ 49 w 97"/>
                <a:gd name="T49" fmla="*/ 104 h 119"/>
                <a:gd name="T50" fmla="*/ 42 w 97"/>
                <a:gd name="T51" fmla="*/ 101 h 119"/>
                <a:gd name="T52" fmla="*/ 40 w 97"/>
                <a:gd name="T53" fmla="*/ 74 h 119"/>
                <a:gd name="T54" fmla="*/ 16 w 97"/>
                <a:gd name="T55" fmla="*/ 43 h 119"/>
                <a:gd name="T56" fmla="*/ 28 w 97"/>
                <a:gd name="T57" fmla="*/ 16 h 119"/>
                <a:gd name="T58" fmla="*/ 50 w 97"/>
                <a:gd name="T59" fmla="*/ 9 h 119"/>
                <a:gd name="T60" fmla="*/ 86 w 97"/>
                <a:gd name="T61" fmla="*/ 4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7" h="119">
                  <a:moveTo>
                    <a:pt x="42" y="0"/>
                  </a:moveTo>
                  <a:cubicBezTo>
                    <a:pt x="37" y="2"/>
                    <a:pt x="26" y="6"/>
                    <a:pt x="23" y="6"/>
                  </a:cubicBezTo>
                  <a:cubicBezTo>
                    <a:pt x="22" y="9"/>
                    <a:pt x="18" y="14"/>
                    <a:pt x="12" y="14"/>
                  </a:cubicBezTo>
                  <a:cubicBezTo>
                    <a:pt x="10" y="16"/>
                    <a:pt x="14" y="18"/>
                    <a:pt x="11" y="20"/>
                  </a:cubicBezTo>
                  <a:cubicBezTo>
                    <a:pt x="11" y="18"/>
                    <a:pt x="11" y="17"/>
                    <a:pt x="9" y="18"/>
                  </a:cubicBezTo>
                  <a:cubicBezTo>
                    <a:pt x="11" y="21"/>
                    <a:pt x="7" y="21"/>
                    <a:pt x="9" y="25"/>
                  </a:cubicBezTo>
                  <a:cubicBezTo>
                    <a:pt x="8" y="24"/>
                    <a:pt x="7" y="24"/>
                    <a:pt x="5" y="25"/>
                  </a:cubicBezTo>
                  <a:cubicBezTo>
                    <a:pt x="3" y="34"/>
                    <a:pt x="0" y="46"/>
                    <a:pt x="5" y="50"/>
                  </a:cubicBezTo>
                  <a:cubicBezTo>
                    <a:pt x="4" y="50"/>
                    <a:pt x="3" y="49"/>
                    <a:pt x="3" y="51"/>
                  </a:cubicBezTo>
                  <a:cubicBezTo>
                    <a:pt x="7" y="67"/>
                    <a:pt x="24" y="69"/>
                    <a:pt x="28" y="84"/>
                  </a:cubicBezTo>
                  <a:cubicBezTo>
                    <a:pt x="25" y="92"/>
                    <a:pt x="29" y="102"/>
                    <a:pt x="27" y="112"/>
                  </a:cubicBezTo>
                  <a:cubicBezTo>
                    <a:pt x="29" y="112"/>
                    <a:pt x="30" y="115"/>
                    <a:pt x="31" y="116"/>
                  </a:cubicBezTo>
                  <a:cubicBezTo>
                    <a:pt x="44" y="113"/>
                    <a:pt x="62" y="119"/>
                    <a:pt x="72" y="113"/>
                  </a:cubicBezTo>
                  <a:cubicBezTo>
                    <a:pt x="75" y="104"/>
                    <a:pt x="69" y="95"/>
                    <a:pt x="70" y="85"/>
                  </a:cubicBezTo>
                  <a:cubicBezTo>
                    <a:pt x="72" y="64"/>
                    <a:pt x="97" y="64"/>
                    <a:pt x="95" y="39"/>
                  </a:cubicBezTo>
                  <a:cubicBezTo>
                    <a:pt x="92" y="16"/>
                    <a:pt x="75" y="1"/>
                    <a:pt x="42" y="0"/>
                  </a:cubicBezTo>
                  <a:close/>
                  <a:moveTo>
                    <a:pt x="86" y="48"/>
                  </a:moveTo>
                  <a:cubicBezTo>
                    <a:pt x="83" y="62"/>
                    <a:pt x="63" y="61"/>
                    <a:pt x="62" y="77"/>
                  </a:cubicBezTo>
                  <a:cubicBezTo>
                    <a:pt x="61" y="77"/>
                    <a:pt x="60" y="77"/>
                    <a:pt x="59" y="77"/>
                  </a:cubicBezTo>
                  <a:cubicBezTo>
                    <a:pt x="61" y="81"/>
                    <a:pt x="58" y="83"/>
                    <a:pt x="60" y="87"/>
                  </a:cubicBezTo>
                  <a:cubicBezTo>
                    <a:pt x="57" y="85"/>
                    <a:pt x="60" y="88"/>
                    <a:pt x="57" y="89"/>
                  </a:cubicBezTo>
                  <a:cubicBezTo>
                    <a:pt x="57" y="91"/>
                    <a:pt x="59" y="91"/>
                    <a:pt x="60" y="92"/>
                  </a:cubicBezTo>
                  <a:cubicBezTo>
                    <a:pt x="60" y="94"/>
                    <a:pt x="59" y="90"/>
                    <a:pt x="57" y="93"/>
                  </a:cubicBezTo>
                  <a:cubicBezTo>
                    <a:pt x="61" y="96"/>
                    <a:pt x="58" y="97"/>
                    <a:pt x="58" y="100"/>
                  </a:cubicBezTo>
                  <a:cubicBezTo>
                    <a:pt x="55" y="102"/>
                    <a:pt x="51" y="100"/>
                    <a:pt x="49" y="104"/>
                  </a:cubicBezTo>
                  <a:cubicBezTo>
                    <a:pt x="50" y="101"/>
                    <a:pt x="47" y="102"/>
                    <a:pt x="42" y="101"/>
                  </a:cubicBezTo>
                  <a:cubicBezTo>
                    <a:pt x="40" y="91"/>
                    <a:pt x="43" y="83"/>
                    <a:pt x="40" y="74"/>
                  </a:cubicBezTo>
                  <a:cubicBezTo>
                    <a:pt x="35" y="62"/>
                    <a:pt x="18" y="58"/>
                    <a:pt x="16" y="43"/>
                  </a:cubicBezTo>
                  <a:cubicBezTo>
                    <a:pt x="18" y="32"/>
                    <a:pt x="23" y="23"/>
                    <a:pt x="28" y="16"/>
                  </a:cubicBezTo>
                  <a:cubicBezTo>
                    <a:pt x="37" y="14"/>
                    <a:pt x="41" y="9"/>
                    <a:pt x="50" y="9"/>
                  </a:cubicBezTo>
                  <a:cubicBezTo>
                    <a:pt x="70" y="9"/>
                    <a:pt x="91" y="28"/>
                    <a:pt x="8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200">
              <a:extLst>
                <a:ext uri="{FF2B5EF4-FFF2-40B4-BE49-F238E27FC236}">
                  <a16:creationId xmlns:a16="http://schemas.microsoft.com/office/drawing/2014/main" id="{7604E8C4-7E71-40B7-86D5-ECBAD59F16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2" y="2166"/>
              <a:ext cx="36" cy="27"/>
            </a:xfrm>
            <a:custGeom>
              <a:avLst/>
              <a:gdLst>
                <a:gd name="T0" fmla="*/ 0 w 27"/>
                <a:gd name="T1" fmla="*/ 11 h 20"/>
                <a:gd name="T2" fmla="*/ 0 w 27"/>
                <a:gd name="T3" fmla="*/ 14 h 20"/>
                <a:gd name="T4" fmla="*/ 16 w 27"/>
                <a:gd name="T5" fmla="*/ 17 h 20"/>
                <a:gd name="T6" fmla="*/ 27 w 27"/>
                <a:gd name="T7" fmla="*/ 13 h 20"/>
                <a:gd name="T8" fmla="*/ 0 w 27"/>
                <a:gd name="T9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0" y="11"/>
                  </a:moveTo>
                  <a:cubicBezTo>
                    <a:pt x="0" y="12"/>
                    <a:pt x="0" y="13"/>
                    <a:pt x="0" y="14"/>
                  </a:cubicBezTo>
                  <a:cubicBezTo>
                    <a:pt x="5" y="20"/>
                    <a:pt x="9" y="19"/>
                    <a:pt x="16" y="17"/>
                  </a:cubicBezTo>
                  <a:cubicBezTo>
                    <a:pt x="20" y="17"/>
                    <a:pt x="26" y="17"/>
                    <a:pt x="27" y="13"/>
                  </a:cubicBezTo>
                  <a:cubicBezTo>
                    <a:pt x="23" y="2"/>
                    <a:pt x="6" y="0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9" name="Group 203">
            <a:extLst>
              <a:ext uri="{FF2B5EF4-FFF2-40B4-BE49-F238E27FC236}">
                <a16:creationId xmlns:a16="http://schemas.microsoft.com/office/drawing/2014/main" id="{49F60A0A-E5BD-44D0-9E32-9053C50E0FD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99012" y="5611306"/>
            <a:ext cx="517107" cy="536259"/>
            <a:chOff x="3783" y="2067"/>
            <a:chExt cx="270" cy="280"/>
          </a:xfrm>
          <a:solidFill>
            <a:schemeClr val="tx1"/>
          </a:solidFill>
        </p:grpSpPr>
        <p:sp>
          <p:nvSpPr>
            <p:cNvPr id="211" name="Freeform 204">
              <a:extLst>
                <a:ext uri="{FF2B5EF4-FFF2-40B4-BE49-F238E27FC236}">
                  <a16:creationId xmlns:a16="http://schemas.microsoft.com/office/drawing/2014/main" id="{A4D19E20-C7B9-4E49-BBC0-CD3829EEBB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3" y="2067"/>
              <a:ext cx="270" cy="280"/>
            </a:xfrm>
            <a:custGeom>
              <a:avLst/>
              <a:gdLst>
                <a:gd name="T0" fmla="*/ 170 w 204"/>
                <a:gd name="T1" fmla="*/ 132 h 211"/>
                <a:gd name="T2" fmla="*/ 145 w 204"/>
                <a:gd name="T3" fmla="*/ 98 h 211"/>
                <a:gd name="T4" fmla="*/ 124 w 204"/>
                <a:gd name="T5" fmla="*/ 96 h 211"/>
                <a:gd name="T6" fmla="*/ 115 w 204"/>
                <a:gd name="T7" fmla="*/ 96 h 211"/>
                <a:gd name="T8" fmla="*/ 111 w 204"/>
                <a:gd name="T9" fmla="*/ 88 h 211"/>
                <a:gd name="T10" fmla="*/ 123 w 204"/>
                <a:gd name="T11" fmla="*/ 78 h 211"/>
                <a:gd name="T12" fmla="*/ 123 w 204"/>
                <a:gd name="T13" fmla="*/ 37 h 211"/>
                <a:gd name="T14" fmla="*/ 124 w 204"/>
                <a:gd name="T15" fmla="*/ 16 h 211"/>
                <a:gd name="T16" fmla="*/ 98 w 204"/>
                <a:gd name="T17" fmla="*/ 0 h 211"/>
                <a:gd name="T18" fmla="*/ 64 w 204"/>
                <a:gd name="T19" fmla="*/ 77 h 211"/>
                <a:gd name="T20" fmla="*/ 94 w 204"/>
                <a:gd name="T21" fmla="*/ 97 h 211"/>
                <a:gd name="T22" fmla="*/ 31 w 204"/>
                <a:gd name="T23" fmla="*/ 131 h 211"/>
                <a:gd name="T24" fmla="*/ 0 w 204"/>
                <a:gd name="T25" fmla="*/ 195 h 211"/>
                <a:gd name="T26" fmla="*/ 5 w 204"/>
                <a:gd name="T27" fmla="*/ 207 h 211"/>
                <a:gd name="T28" fmla="*/ 76 w 204"/>
                <a:gd name="T29" fmla="*/ 203 h 211"/>
                <a:gd name="T30" fmla="*/ 42 w 204"/>
                <a:gd name="T31" fmla="*/ 131 h 211"/>
                <a:gd name="T32" fmla="*/ 161 w 204"/>
                <a:gd name="T33" fmla="*/ 109 h 211"/>
                <a:gd name="T34" fmla="*/ 151 w 204"/>
                <a:gd name="T35" fmla="*/ 167 h 211"/>
                <a:gd name="T36" fmla="*/ 201 w 204"/>
                <a:gd name="T37" fmla="*/ 203 h 211"/>
                <a:gd name="T38" fmla="*/ 66 w 204"/>
                <a:gd name="T39" fmla="*/ 195 h 211"/>
                <a:gd name="T40" fmla="*/ 46 w 204"/>
                <a:gd name="T41" fmla="*/ 194 h 211"/>
                <a:gd name="T42" fmla="*/ 14 w 204"/>
                <a:gd name="T43" fmla="*/ 193 h 211"/>
                <a:gd name="T44" fmla="*/ 46 w 204"/>
                <a:gd name="T45" fmla="*/ 158 h 211"/>
                <a:gd name="T46" fmla="*/ 46 w 204"/>
                <a:gd name="T47" fmla="*/ 158 h 211"/>
                <a:gd name="T48" fmla="*/ 107 w 204"/>
                <a:gd name="T49" fmla="*/ 16 h 211"/>
                <a:gd name="T50" fmla="*/ 90 w 204"/>
                <a:gd name="T51" fmla="*/ 23 h 211"/>
                <a:gd name="T52" fmla="*/ 75 w 204"/>
                <a:gd name="T53" fmla="*/ 67 h 211"/>
                <a:gd name="T54" fmla="*/ 115 w 204"/>
                <a:gd name="T55" fmla="*/ 49 h 211"/>
                <a:gd name="T56" fmla="*/ 75 w 204"/>
                <a:gd name="T57" fmla="*/ 67 h 211"/>
                <a:gd name="T58" fmla="*/ 172 w 204"/>
                <a:gd name="T59" fmla="*/ 145 h 211"/>
                <a:gd name="T60" fmla="*/ 154 w 204"/>
                <a:gd name="T61" fmla="*/ 151 h 211"/>
                <a:gd name="T62" fmla="*/ 150 w 204"/>
                <a:gd name="T63" fmla="*/ 182 h 211"/>
                <a:gd name="T64" fmla="*/ 191 w 204"/>
                <a:gd name="T65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4" h="211">
                  <a:moveTo>
                    <a:pt x="180" y="166"/>
                  </a:moveTo>
                  <a:cubicBezTo>
                    <a:pt x="191" y="156"/>
                    <a:pt x="185" y="132"/>
                    <a:pt x="170" y="132"/>
                  </a:cubicBezTo>
                  <a:cubicBezTo>
                    <a:pt x="171" y="121"/>
                    <a:pt x="173" y="112"/>
                    <a:pt x="171" y="100"/>
                  </a:cubicBezTo>
                  <a:cubicBezTo>
                    <a:pt x="163" y="97"/>
                    <a:pt x="152" y="99"/>
                    <a:pt x="145" y="98"/>
                  </a:cubicBezTo>
                  <a:cubicBezTo>
                    <a:pt x="145" y="98"/>
                    <a:pt x="146" y="98"/>
                    <a:pt x="146" y="98"/>
                  </a:cubicBezTo>
                  <a:cubicBezTo>
                    <a:pt x="138" y="97"/>
                    <a:pt x="129" y="99"/>
                    <a:pt x="124" y="96"/>
                  </a:cubicBezTo>
                  <a:cubicBezTo>
                    <a:pt x="123" y="98"/>
                    <a:pt x="111" y="101"/>
                    <a:pt x="111" y="96"/>
                  </a:cubicBezTo>
                  <a:cubicBezTo>
                    <a:pt x="112" y="96"/>
                    <a:pt x="115" y="98"/>
                    <a:pt x="115" y="96"/>
                  </a:cubicBezTo>
                  <a:cubicBezTo>
                    <a:pt x="111" y="97"/>
                    <a:pt x="111" y="91"/>
                    <a:pt x="109" y="95"/>
                  </a:cubicBezTo>
                  <a:cubicBezTo>
                    <a:pt x="109" y="92"/>
                    <a:pt x="112" y="92"/>
                    <a:pt x="111" y="88"/>
                  </a:cubicBezTo>
                  <a:cubicBezTo>
                    <a:pt x="110" y="89"/>
                    <a:pt x="107" y="82"/>
                    <a:pt x="109" y="80"/>
                  </a:cubicBezTo>
                  <a:cubicBezTo>
                    <a:pt x="108" y="85"/>
                    <a:pt x="120" y="76"/>
                    <a:pt x="123" y="78"/>
                  </a:cubicBezTo>
                  <a:cubicBezTo>
                    <a:pt x="135" y="86"/>
                    <a:pt x="145" y="74"/>
                    <a:pt x="142" y="62"/>
                  </a:cubicBezTo>
                  <a:cubicBezTo>
                    <a:pt x="139" y="51"/>
                    <a:pt x="127" y="43"/>
                    <a:pt x="123" y="37"/>
                  </a:cubicBezTo>
                  <a:cubicBezTo>
                    <a:pt x="127" y="28"/>
                    <a:pt x="124" y="19"/>
                    <a:pt x="120" y="13"/>
                  </a:cubicBezTo>
                  <a:cubicBezTo>
                    <a:pt x="122" y="13"/>
                    <a:pt x="122" y="16"/>
                    <a:pt x="124" y="16"/>
                  </a:cubicBezTo>
                  <a:cubicBezTo>
                    <a:pt x="123" y="6"/>
                    <a:pt x="113" y="5"/>
                    <a:pt x="107" y="0"/>
                  </a:cubicBezTo>
                  <a:cubicBezTo>
                    <a:pt x="104" y="0"/>
                    <a:pt x="101" y="0"/>
                    <a:pt x="98" y="0"/>
                  </a:cubicBezTo>
                  <a:cubicBezTo>
                    <a:pt x="83" y="4"/>
                    <a:pt x="74" y="23"/>
                    <a:pt x="82" y="38"/>
                  </a:cubicBezTo>
                  <a:cubicBezTo>
                    <a:pt x="68" y="49"/>
                    <a:pt x="62" y="57"/>
                    <a:pt x="64" y="77"/>
                  </a:cubicBezTo>
                  <a:cubicBezTo>
                    <a:pt x="71" y="82"/>
                    <a:pt x="84" y="77"/>
                    <a:pt x="96" y="79"/>
                  </a:cubicBezTo>
                  <a:cubicBezTo>
                    <a:pt x="93" y="84"/>
                    <a:pt x="99" y="92"/>
                    <a:pt x="94" y="97"/>
                  </a:cubicBezTo>
                  <a:cubicBezTo>
                    <a:pt x="81" y="97"/>
                    <a:pt x="59" y="98"/>
                    <a:pt x="44" y="98"/>
                  </a:cubicBezTo>
                  <a:cubicBezTo>
                    <a:pt x="26" y="98"/>
                    <a:pt x="32" y="112"/>
                    <a:pt x="31" y="131"/>
                  </a:cubicBezTo>
                  <a:cubicBezTo>
                    <a:pt x="19" y="133"/>
                    <a:pt x="11" y="152"/>
                    <a:pt x="20" y="166"/>
                  </a:cubicBezTo>
                  <a:cubicBezTo>
                    <a:pt x="9" y="171"/>
                    <a:pt x="3" y="182"/>
                    <a:pt x="0" y="195"/>
                  </a:cubicBezTo>
                  <a:cubicBezTo>
                    <a:pt x="0" y="197"/>
                    <a:pt x="0" y="199"/>
                    <a:pt x="0" y="202"/>
                  </a:cubicBezTo>
                  <a:cubicBezTo>
                    <a:pt x="1" y="204"/>
                    <a:pt x="3" y="206"/>
                    <a:pt x="5" y="207"/>
                  </a:cubicBezTo>
                  <a:cubicBezTo>
                    <a:pt x="6" y="207"/>
                    <a:pt x="7" y="207"/>
                    <a:pt x="8" y="207"/>
                  </a:cubicBezTo>
                  <a:cubicBezTo>
                    <a:pt x="31" y="203"/>
                    <a:pt x="60" y="211"/>
                    <a:pt x="76" y="203"/>
                  </a:cubicBezTo>
                  <a:cubicBezTo>
                    <a:pt x="76" y="186"/>
                    <a:pt x="66" y="172"/>
                    <a:pt x="52" y="166"/>
                  </a:cubicBezTo>
                  <a:cubicBezTo>
                    <a:pt x="66" y="155"/>
                    <a:pt x="56" y="134"/>
                    <a:pt x="42" y="131"/>
                  </a:cubicBezTo>
                  <a:cubicBezTo>
                    <a:pt x="44" y="123"/>
                    <a:pt x="42" y="114"/>
                    <a:pt x="42" y="109"/>
                  </a:cubicBezTo>
                  <a:cubicBezTo>
                    <a:pt x="80" y="108"/>
                    <a:pt x="124" y="109"/>
                    <a:pt x="161" y="109"/>
                  </a:cubicBezTo>
                  <a:cubicBezTo>
                    <a:pt x="161" y="118"/>
                    <a:pt x="162" y="121"/>
                    <a:pt x="162" y="132"/>
                  </a:cubicBezTo>
                  <a:cubicBezTo>
                    <a:pt x="147" y="134"/>
                    <a:pt x="141" y="155"/>
                    <a:pt x="151" y="167"/>
                  </a:cubicBezTo>
                  <a:cubicBezTo>
                    <a:pt x="139" y="174"/>
                    <a:pt x="129" y="183"/>
                    <a:pt x="130" y="203"/>
                  </a:cubicBezTo>
                  <a:cubicBezTo>
                    <a:pt x="153" y="206"/>
                    <a:pt x="179" y="204"/>
                    <a:pt x="201" y="203"/>
                  </a:cubicBezTo>
                  <a:cubicBezTo>
                    <a:pt x="204" y="185"/>
                    <a:pt x="192" y="173"/>
                    <a:pt x="180" y="166"/>
                  </a:cubicBezTo>
                  <a:close/>
                  <a:moveTo>
                    <a:pt x="66" y="195"/>
                  </a:moveTo>
                  <a:cubicBezTo>
                    <a:pt x="60" y="196"/>
                    <a:pt x="52" y="196"/>
                    <a:pt x="51" y="192"/>
                  </a:cubicBezTo>
                  <a:cubicBezTo>
                    <a:pt x="49" y="194"/>
                    <a:pt x="49" y="193"/>
                    <a:pt x="46" y="194"/>
                  </a:cubicBezTo>
                  <a:cubicBezTo>
                    <a:pt x="47" y="193"/>
                    <a:pt x="46" y="192"/>
                    <a:pt x="46" y="191"/>
                  </a:cubicBezTo>
                  <a:cubicBezTo>
                    <a:pt x="35" y="192"/>
                    <a:pt x="30" y="192"/>
                    <a:pt x="14" y="193"/>
                  </a:cubicBezTo>
                  <a:cubicBezTo>
                    <a:pt x="17" y="167"/>
                    <a:pt x="61" y="166"/>
                    <a:pt x="66" y="195"/>
                  </a:cubicBezTo>
                  <a:close/>
                  <a:moveTo>
                    <a:pt x="46" y="158"/>
                  </a:moveTo>
                  <a:cubicBezTo>
                    <a:pt x="45" y="154"/>
                    <a:pt x="34" y="165"/>
                    <a:pt x="29" y="157"/>
                  </a:cubicBezTo>
                  <a:cubicBezTo>
                    <a:pt x="22" y="131"/>
                    <a:pt x="61" y="141"/>
                    <a:pt x="46" y="158"/>
                  </a:cubicBezTo>
                  <a:close/>
                  <a:moveTo>
                    <a:pt x="93" y="19"/>
                  </a:moveTo>
                  <a:cubicBezTo>
                    <a:pt x="100" y="21"/>
                    <a:pt x="101" y="13"/>
                    <a:pt x="107" y="16"/>
                  </a:cubicBezTo>
                  <a:cubicBezTo>
                    <a:pt x="115" y="21"/>
                    <a:pt x="111" y="34"/>
                    <a:pt x="103" y="36"/>
                  </a:cubicBezTo>
                  <a:cubicBezTo>
                    <a:pt x="96" y="37"/>
                    <a:pt x="90" y="31"/>
                    <a:pt x="90" y="23"/>
                  </a:cubicBezTo>
                  <a:cubicBezTo>
                    <a:pt x="92" y="23"/>
                    <a:pt x="92" y="21"/>
                    <a:pt x="93" y="19"/>
                  </a:cubicBezTo>
                  <a:close/>
                  <a:moveTo>
                    <a:pt x="75" y="67"/>
                  </a:moveTo>
                  <a:cubicBezTo>
                    <a:pt x="77" y="51"/>
                    <a:pt x="98" y="38"/>
                    <a:pt x="111" y="48"/>
                  </a:cubicBezTo>
                  <a:cubicBezTo>
                    <a:pt x="112" y="50"/>
                    <a:pt x="112" y="48"/>
                    <a:pt x="115" y="49"/>
                  </a:cubicBezTo>
                  <a:cubicBezTo>
                    <a:pt x="111" y="54"/>
                    <a:pt x="125" y="56"/>
                    <a:pt x="124" y="64"/>
                  </a:cubicBezTo>
                  <a:cubicBezTo>
                    <a:pt x="104" y="66"/>
                    <a:pt x="90" y="66"/>
                    <a:pt x="75" y="67"/>
                  </a:cubicBezTo>
                  <a:close/>
                  <a:moveTo>
                    <a:pt x="154" y="151"/>
                  </a:moveTo>
                  <a:cubicBezTo>
                    <a:pt x="159" y="147"/>
                    <a:pt x="163" y="143"/>
                    <a:pt x="172" y="145"/>
                  </a:cubicBezTo>
                  <a:cubicBezTo>
                    <a:pt x="176" y="150"/>
                    <a:pt x="175" y="155"/>
                    <a:pt x="173" y="161"/>
                  </a:cubicBezTo>
                  <a:cubicBezTo>
                    <a:pt x="168" y="165"/>
                    <a:pt x="152" y="163"/>
                    <a:pt x="154" y="151"/>
                  </a:cubicBezTo>
                  <a:close/>
                  <a:moveTo>
                    <a:pt x="139" y="196"/>
                  </a:moveTo>
                  <a:cubicBezTo>
                    <a:pt x="139" y="186"/>
                    <a:pt x="147" y="184"/>
                    <a:pt x="150" y="182"/>
                  </a:cubicBezTo>
                  <a:cubicBezTo>
                    <a:pt x="154" y="181"/>
                    <a:pt x="158" y="177"/>
                    <a:pt x="160" y="176"/>
                  </a:cubicBezTo>
                  <a:cubicBezTo>
                    <a:pt x="172" y="172"/>
                    <a:pt x="187" y="179"/>
                    <a:pt x="191" y="195"/>
                  </a:cubicBezTo>
                  <a:cubicBezTo>
                    <a:pt x="176" y="196"/>
                    <a:pt x="160" y="196"/>
                    <a:pt x="139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205">
              <a:extLst>
                <a:ext uri="{FF2B5EF4-FFF2-40B4-BE49-F238E27FC236}">
                  <a16:creationId xmlns:a16="http://schemas.microsoft.com/office/drawing/2014/main" id="{4B33E01E-3425-4B5E-82C4-3DEA62AF8A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2" y="2196"/>
              <a:ext cx="3" cy="1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2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0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4" name="Group 208">
            <a:extLst>
              <a:ext uri="{FF2B5EF4-FFF2-40B4-BE49-F238E27FC236}">
                <a16:creationId xmlns:a16="http://schemas.microsoft.com/office/drawing/2014/main" id="{38B7F3EC-3679-4DE6-968C-E695A6B85D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468317" y="4297201"/>
            <a:ext cx="444500" cy="442913"/>
            <a:chOff x="3777" y="2062"/>
            <a:chExt cx="280" cy="279"/>
          </a:xfrm>
          <a:solidFill>
            <a:schemeClr val="tx1"/>
          </a:solidFill>
        </p:grpSpPr>
        <p:sp>
          <p:nvSpPr>
            <p:cNvPr id="216" name="Freeform 209">
              <a:extLst>
                <a:ext uri="{FF2B5EF4-FFF2-40B4-BE49-F238E27FC236}">
                  <a16:creationId xmlns:a16="http://schemas.microsoft.com/office/drawing/2014/main" id="{E29DFCE6-8B7C-4DF9-A640-590C9FDC5E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7" y="2062"/>
              <a:ext cx="280" cy="279"/>
            </a:xfrm>
            <a:custGeom>
              <a:avLst/>
              <a:gdLst>
                <a:gd name="T0" fmla="*/ 209 w 212"/>
                <a:gd name="T1" fmla="*/ 163 h 211"/>
                <a:gd name="T2" fmla="*/ 207 w 212"/>
                <a:gd name="T3" fmla="*/ 9 h 211"/>
                <a:gd name="T4" fmla="*/ 140 w 212"/>
                <a:gd name="T5" fmla="*/ 5 h 211"/>
                <a:gd name="T6" fmla="*/ 139 w 212"/>
                <a:gd name="T7" fmla="*/ 6 h 211"/>
                <a:gd name="T8" fmla="*/ 117 w 212"/>
                <a:gd name="T9" fmla="*/ 7 h 211"/>
                <a:gd name="T10" fmla="*/ 122 w 212"/>
                <a:gd name="T11" fmla="*/ 4 h 211"/>
                <a:gd name="T12" fmla="*/ 118 w 212"/>
                <a:gd name="T13" fmla="*/ 3 h 211"/>
                <a:gd name="T14" fmla="*/ 117 w 212"/>
                <a:gd name="T15" fmla="*/ 3 h 211"/>
                <a:gd name="T16" fmla="*/ 117 w 212"/>
                <a:gd name="T17" fmla="*/ 4 h 211"/>
                <a:gd name="T18" fmla="*/ 113 w 212"/>
                <a:gd name="T19" fmla="*/ 3 h 211"/>
                <a:gd name="T20" fmla="*/ 105 w 212"/>
                <a:gd name="T21" fmla="*/ 3 h 211"/>
                <a:gd name="T22" fmla="*/ 98 w 212"/>
                <a:gd name="T23" fmla="*/ 6 h 211"/>
                <a:gd name="T24" fmla="*/ 100 w 212"/>
                <a:gd name="T25" fmla="*/ 3 h 211"/>
                <a:gd name="T26" fmla="*/ 98 w 212"/>
                <a:gd name="T27" fmla="*/ 3 h 211"/>
                <a:gd name="T28" fmla="*/ 87 w 212"/>
                <a:gd name="T29" fmla="*/ 7 h 211"/>
                <a:gd name="T30" fmla="*/ 81 w 212"/>
                <a:gd name="T31" fmla="*/ 3 h 211"/>
                <a:gd name="T32" fmla="*/ 80 w 212"/>
                <a:gd name="T33" fmla="*/ 3 h 211"/>
                <a:gd name="T34" fmla="*/ 72 w 212"/>
                <a:gd name="T35" fmla="*/ 4 h 211"/>
                <a:gd name="T36" fmla="*/ 72 w 212"/>
                <a:gd name="T37" fmla="*/ 3 h 211"/>
                <a:gd name="T38" fmla="*/ 65 w 212"/>
                <a:gd name="T39" fmla="*/ 3 h 211"/>
                <a:gd name="T40" fmla="*/ 25 w 212"/>
                <a:gd name="T41" fmla="*/ 8 h 211"/>
                <a:gd name="T42" fmla="*/ 26 w 212"/>
                <a:gd name="T43" fmla="*/ 5 h 211"/>
                <a:gd name="T44" fmla="*/ 4 w 212"/>
                <a:gd name="T45" fmla="*/ 10 h 211"/>
                <a:gd name="T46" fmla="*/ 4 w 212"/>
                <a:gd name="T47" fmla="*/ 21 h 211"/>
                <a:gd name="T48" fmla="*/ 4 w 212"/>
                <a:gd name="T49" fmla="*/ 32 h 211"/>
                <a:gd name="T50" fmla="*/ 4 w 212"/>
                <a:gd name="T51" fmla="*/ 53 h 211"/>
                <a:gd name="T52" fmla="*/ 7 w 212"/>
                <a:gd name="T53" fmla="*/ 182 h 211"/>
                <a:gd name="T54" fmla="*/ 12 w 212"/>
                <a:gd name="T55" fmla="*/ 211 h 211"/>
                <a:gd name="T56" fmla="*/ 29 w 212"/>
                <a:gd name="T57" fmla="*/ 211 h 211"/>
                <a:gd name="T58" fmla="*/ 42 w 212"/>
                <a:gd name="T59" fmla="*/ 211 h 211"/>
                <a:gd name="T60" fmla="*/ 46 w 212"/>
                <a:gd name="T61" fmla="*/ 211 h 211"/>
                <a:gd name="T62" fmla="*/ 207 w 212"/>
                <a:gd name="T63" fmla="*/ 208 h 211"/>
                <a:gd name="T64" fmla="*/ 209 w 212"/>
                <a:gd name="T65" fmla="*/ 165 h 211"/>
                <a:gd name="T66" fmla="*/ 209 w 212"/>
                <a:gd name="T67" fmla="*/ 163 h 211"/>
                <a:gd name="T68" fmla="*/ 200 w 212"/>
                <a:gd name="T69" fmla="*/ 200 h 211"/>
                <a:gd name="T70" fmla="*/ 138 w 212"/>
                <a:gd name="T71" fmla="*/ 198 h 211"/>
                <a:gd name="T72" fmla="*/ 136 w 212"/>
                <a:gd name="T73" fmla="*/ 196 h 211"/>
                <a:gd name="T74" fmla="*/ 121 w 212"/>
                <a:gd name="T75" fmla="*/ 196 h 211"/>
                <a:gd name="T76" fmla="*/ 117 w 212"/>
                <a:gd name="T77" fmla="*/ 200 h 211"/>
                <a:gd name="T78" fmla="*/ 116 w 212"/>
                <a:gd name="T79" fmla="*/ 195 h 211"/>
                <a:gd name="T80" fmla="*/ 115 w 212"/>
                <a:gd name="T81" fmla="*/ 198 h 211"/>
                <a:gd name="T82" fmla="*/ 98 w 212"/>
                <a:gd name="T83" fmla="*/ 198 h 211"/>
                <a:gd name="T84" fmla="*/ 100 w 212"/>
                <a:gd name="T85" fmla="*/ 196 h 211"/>
                <a:gd name="T86" fmla="*/ 86 w 212"/>
                <a:gd name="T87" fmla="*/ 199 h 211"/>
                <a:gd name="T88" fmla="*/ 85 w 212"/>
                <a:gd name="T89" fmla="*/ 196 h 211"/>
                <a:gd name="T90" fmla="*/ 32 w 212"/>
                <a:gd name="T91" fmla="*/ 199 h 211"/>
                <a:gd name="T92" fmla="*/ 32 w 212"/>
                <a:gd name="T93" fmla="*/ 197 h 211"/>
                <a:gd name="T94" fmla="*/ 20 w 212"/>
                <a:gd name="T95" fmla="*/ 196 h 211"/>
                <a:gd name="T96" fmla="*/ 17 w 212"/>
                <a:gd name="T97" fmla="*/ 122 h 211"/>
                <a:gd name="T98" fmla="*/ 18 w 212"/>
                <a:gd name="T99" fmla="*/ 19 h 211"/>
                <a:gd name="T100" fmla="*/ 199 w 212"/>
                <a:gd name="T101" fmla="*/ 17 h 211"/>
                <a:gd name="T102" fmla="*/ 200 w 212"/>
                <a:gd name="T103" fmla="*/ 20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2" h="211">
                  <a:moveTo>
                    <a:pt x="209" y="163"/>
                  </a:moveTo>
                  <a:cubicBezTo>
                    <a:pt x="205" y="111"/>
                    <a:pt x="210" y="58"/>
                    <a:pt x="207" y="9"/>
                  </a:cubicBezTo>
                  <a:cubicBezTo>
                    <a:pt x="182" y="5"/>
                    <a:pt x="158" y="8"/>
                    <a:pt x="140" y="5"/>
                  </a:cubicBezTo>
                  <a:cubicBezTo>
                    <a:pt x="140" y="5"/>
                    <a:pt x="140" y="5"/>
                    <a:pt x="139" y="6"/>
                  </a:cubicBezTo>
                  <a:cubicBezTo>
                    <a:pt x="127" y="5"/>
                    <a:pt x="125" y="5"/>
                    <a:pt x="117" y="7"/>
                  </a:cubicBezTo>
                  <a:cubicBezTo>
                    <a:pt x="117" y="4"/>
                    <a:pt x="122" y="6"/>
                    <a:pt x="122" y="4"/>
                  </a:cubicBezTo>
                  <a:cubicBezTo>
                    <a:pt x="121" y="4"/>
                    <a:pt x="119" y="4"/>
                    <a:pt x="118" y="3"/>
                  </a:cubicBezTo>
                  <a:cubicBezTo>
                    <a:pt x="118" y="3"/>
                    <a:pt x="118" y="3"/>
                    <a:pt x="117" y="3"/>
                  </a:cubicBezTo>
                  <a:cubicBezTo>
                    <a:pt x="117" y="3"/>
                    <a:pt x="117" y="3"/>
                    <a:pt x="117" y="4"/>
                  </a:cubicBezTo>
                  <a:cubicBezTo>
                    <a:pt x="118" y="8"/>
                    <a:pt x="112" y="5"/>
                    <a:pt x="113" y="3"/>
                  </a:cubicBezTo>
                  <a:cubicBezTo>
                    <a:pt x="110" y="3"/>
                    <a:pt x="107" y="3"/>
                    <a:pt x="105" y="3"/>
                  </a:cubicBezTo>
                  <a:cubicBezTo>
                    <a:pt x="107" y="5"/>
                    <a:pt x="100" y="7"/>
                    <a:pt x="98" y="6"/>
                  </a:cubicBezTo>
                  <a:cubicBezTo>
                    <a:pt x="97" y="5"/>
                    <a:pt x="105" y="4"/>
                    <a:pt x="100" y="3"/>
                  </a:cubicBezTo>
                  <a:cubicBezTo>
                    <a:pt x="99" y="3"/>
                    <a:pt x="99" y="3"/>
                    <a:pt x="98" y="3"/>
                  </a:cubicBezTo>
                  <a:cubicBezTo>
                    <a:pt x="96" y="7"/>
                    <a:pt x="89" y="1"/>
                    <a:pt x="87" y="7"/>
                  </a:cubicBezTo>
                  <a:cubicBezTo>
                    <a:pt x="84" y="6"/>
                    <a:pt x="84" y="3"/>
                    <a:pt x="81" y="3"/>
                  </a:cubicBezTo>
                  <a:cubicBezTo>
                    <a:pt x="81" y="3"/>
                    <a:pt x="80" y="3"/>
                    <a:pt x="80" y="3"/>
                  </a:cubicBezTo>
                  <a:cubicBezTo>
                    <a:pt x="78" y="4"/>
                    <a:pt x="74" y="6"/>
                    <a:pt x="72" y="4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0" y="3"/>
                    <a:pt x="67" y="3"/>
                    <a:pt x="65" y="3"/>
                  </a:cubicBezTo>
                  <a:cubicBezTo>
                    <a:pt x="51" y="7"/>
                    <a:pt x="37" y="0"/>
                    <a:pt x="25" y="8"/>
                  </a:cubicBezTo>
                  <a:cubicBezTo>
                    <a:pt x="23" y="5"/>
                    <a:pt x="25" y="7"/>
                    <a:pt x="26" y="5"/>
                  </a:cubicBezTo>
                  <a:cubicBezTo>
                    <a:pt x="19" y="4"/>
                    <a:pt x="7" y="2"/>
                    <a:pt x="4" y="10"/>
                  </a:cubicBezTo>
                  <a:cubicBezTo>
                    <a:pt x="4" y="13"/>
                    <a:pt x="4" y="17"/>
                    <a:pt x="4" y="21"/>
                  </a:cubicBezTo>
                  <a:cubicBezTo>
                    <a:pt x="6" y="22"/>
                    <a:pt x="6" y="30"/>
                    <a:pt x="4" y="32"/>
                  </a:cubicBezTo>
                  <a:cubicBezTo>
                    <a:pt x="4" y="39"/>
                    <a:pt x="4" y="46"/>
                    <a:pt x="4" y="53"/>
                  </a:cubicBezTo>
                  <a:cubicBezTo>
                    <a:pt x="5" y="97"/>
                    <a:pt x="6" y="141"/>
                    <a:pt x="7" y="182"/>
                  </a:cubicBezTo>
                  <a:cubicBezTo>
                    <a:pt x="7" y="190"/>
                    <a:pt x="0" y="207"/>
                    <a:pt x="12" y="211"/>
                  </a:cubicBezTo>
                  <a:cubicBezTo>
                    <a:pt x="17" y="211"/>
                    <a:pt x="23" y="211"/>
                    <a:pt x="29" y="211"/>
                  </a:cubicBezTo>
                  <a:cubicBezTo>
                    <a:pt x="33" y="209"/>
                    <a:pt x="38" y="209"/>
                    <a:pt x="42" y="211"/>
                  </a:cubicBezTo>
                  <a:cubicBezTo>
                    <a:pt x="44" y="211"/>
                    <a:pt x="45" y="211"/>
                    <a:pt x="46" y="211"/>
                  </a:cubicBezTo>
                  <a:cubicBezTo>
                    <a:pt x="101" y="209"/>
                    <a:pt x="143" y="208"/>
                    <a:pt x="207" y="208"/>
                  </a:cubicBezTo>
                  <a:cubicBezTo>
                    <a:pt x="212" y="196"/>
                    <a:pt x="206" y="178"/>
                    <a:pt x="209" y="165"/>
                  </a:cubicBezTo>
                  <a:cubicBezTo>
                    <a:pt x="209" y="164"/>
                    <a:pt x="209" y="164"/>
                    <a:pt x="209" y="163"/>
                  </a:cubicBezTo>
                  <a:close/>
                  <a:moveTo>
                    <a:pt x="200" y="200"/>
                  </a:moveTo>
                  <a:cubicBezTo>
                    <a:pt x="175" y="199"/>
                    <a:pt x="159" y="199"/>
                    <a:pt x="138" y="198"/>
                  </a:cubicBezTo>
                  <a:cubicBezTo>
                    <a:pt x="138" y="197"/>
                    <a:pt x="137" y="196"/>
                    <a:pt x="136" y="196"/>
                  </a:cubicBezTo>
                  <a:cubicBezTo>
                    <a:pt x="138" y="199"/>
                    <a:pt x="124" y="198"/>
                    <a:pt x="121" y="196"/>
                  </a:cubicBezTo>
                  <a:cubicBezTo>
                    <a:pt x="128" y="199"/>
                    <a:pt x="117" y="196"/>
                    <a:pt x="117" y="200"/>
                  </a:cubicBezTo>
                  <a:cubicBezTo>
                    <a:pt x="113" y="198"/>
                    <a:pt x="119" y="197"/>
                    <a:pt x="116" y="195"/>
                  </a:cubicBezTo>
                  <a:cubicBezTo>
                    <a:pt x="115" y="195"/>
                    <a:pt x="116" y="197"/>
                    <a:pt x="115" y="198"/>
                  </a:cubicBezTo>
                  <a:cubicBezTo>
                    <a:pt x="107" y="193"/>
                    <a:pt x="106" y="196"/>
                    <a:pt x="98" y="198"/>
                  </a:cubicBezTo>
                  <a:cubicBezTo>
                    <a:pt x="98" y="197"/>
                    <a:pt x="100" y="197"/>
                    <a:pt x="100" y="196"/>
                  </a:cubicBezTo>
                  <a:cubicBezTo>
                    <a:pt x="97" y="196"/>
                    <a:pt x="90" y="196"/>
                    <a:pt x="86" y="199"/>
                  </a:cubicBezTo>
                  <a:cubicBezTo>
                    <a:pt x="86" y="197"/>
                    <a:pt x="86" y="196"/>
                    <a:pt x="85" y="196"/>
                  </a:cubicBezTo>
                  <a:cubicBezTo>
                    <a:pt x="68" y="197"/>
                    <a:pt x="46" y="194"/>
                    <a:pt x="32" y="199"/>
                  </a:cubicBezTo>
                  <a:cubicBezTo>
                    <a:pt x="28" y="199"/>
                    <a:pt x="32" y="198"/>
                    <a:pt x="32" y="197"/>
                  </a:cubicBezTo>
                  <a:cubicBezTo>
                    <a:pt x="28" y="194"/>
                    <a:pt x="22" y="198"/>
                    <a:pt x="20" y="196"/>
                  </a:cubicBezTo>
                  <a:cubicBezTo>
                    <a:pt x="17" y="172"/>
                    <a:pt x="22" y="146"/>
                    <a:pt x="17" y="122"/>
                  </a:cubicBezTo>
                  <a:cubicBezTo>
                    <a:pt x="20" y="89"/>
                    <a:pt x="17" y="61"/>
                    <a:pt x="18" y="19"/>
                  </a:cubicBezTo>
                  <a:cubicBezTo>
                    <a:pt x="70" y="19"/>
                    <a:pt x="133" y="15"/>
                    <a:pt x="199" y="17"/>
                  </a:cubicBezTo>
                  <a:cubicBezTo>
                    <a:pt x="200" y="71"/>
                    <a:pt x="200" y="137"/>
                    <a:pt x="200" y="2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210">
              <a:extLst>
                <a:ext uri="{FF2B5EF4-FFF2-40B4-BE49-F238E27FC236}">
                  <a16:creationId xmlns:a16="http://schemas.microsoft.com/office/drawing/2014/main" id="{89B8D44F-BE29-4DDC-A5CC-305CB204D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3" y="2131"/>
              <a:ext cx="137" cy="150"/>
            </a:xfrm>
            <a:custGeom>
              <a:avLst/>
              <a:gdLst>
                <a:gd name="T0" fmla="*/ 103 w 103"/>
                <a:gd name="T1" fmla="*/ 99 h 113"/>
                <a:gd name="T2" fmla="*/ 79 w 103"/>
                <a:gd name="T3" fmla="*/ 75 h 113"/>
                <a:gd name="T4" fmla="*/ 59 w 103"/>
                <a:gd name="T5" fmla="*/ 55 h 113"/>
                <a:gd name="T6" fmla="*/ 72 w 103"/>
                <a:gd name="T7" fmla="*/ 45 h 113"/>
                <a:gd name="T8" fmla="*/ 76 w 103"/>
                <a:gd name="T9" fmla="*/ 38 h 113"/>
                <a:gd name="T10" fmla="*/ 91 w 103"/>
                <a:gd name="T11" fmla="*/ 23 h 113"/>
                <a:gd name="T12" fmla="*/ 93 w 103"/>
                <a:gd name="T13" fmla="*/ 24 h 113"/>
                <a:gd name="T14" fmla="*/ 102 w 103"/>
                <a:gd name="T15" fmla="*/ 12 h 113"/>
                <a:gd name="T16" fmla="*/ 87 w 103"/>
                <a:gd name="T17" fmla="*/ 8 h 113"/>
                <a:gd name="T18" fmla="*/ 49 w 103"/>
                <a:gd name="T19" fmla="*/ 49 h 113"/>
                <a:gd name="T20" fmla="*/ 7 w 103"/>
                <a:gd name="T21" fmla="*/ 7 h 113"/>
                <a:gd name="T22" fmla="*/ 1 w 103"/>
                <a:gd name="T23" fmla="*/ 7 h 113"/>
                <a:gd name="T24" fmla="*/ 3 w 103"/>
                <a:gd name="T25" fmla="*/ 16 h 113"/>
                <a:gd name="T26" fmla="*/ 26 w 103"/>
                <a:gd name="T27" fmla="*/ 38 h 113"/>
                <a:gd name="T28" fmla="*/ 44 w 103"/>
                <a:gd name="T29" fmla="*/ 56 h 113"/>
                <a:gd name="T30" fmla="*/ 32 w 103"/>
                <a:gd name="T31" fmla="*/ 67 h 113"/>
                <a:gd name="T32" fmla="*/ 21 w 103"/>
                <a:gd name="T33" fmla="*/ 79 h 113"/>
                <a:gd name="T34" fmla="*/ 1 w 103"/>
                <a:gd name="T35" fmla="*/ 103 h 113"/>
                <a:gd name="T36" fmla="*/ 3 w 103"/>
                <a:gd name="T37" fmla="*/ 105 h 113"/>
                <a:gd name="T38" fmla="*/ 15 w 103"/>
                <a:gd name="T39" fmla="*/ 96 h 113"/>
                <a:gd name="T40" fmla="*/ 32 w 103"/>
                <a:gd name="T41" fmla="*/ 81 h 113"/>
                <a:gd name="T42" fmla="*/ 36 w 103"/>
                <a:gd name="T43" fmla="*/ 80 h 113"/>
                <a:gd name="T44" fmla="*/ 45 w 103"/>
                <a:gd name="T45" fmla="*/ 68 h 113"/>
                <a:gd name="T46" fmla="*/ 44 w 103"/>
                <a:gd name="T47" fmla="*/ 74 h 113"/>
                <a:gd name="T48" fmla="*/ 49 w 103"/>
                <a:gd name="T49" fmla="*/ 68 h 113"/>
                <a:gd name="T50" fmla="*/ 58 w 103"/>
                <a:gd name="T51" fmla="*/ 72 h 113"/>
                <a:gd name="T52" fmla="*/ 57 w 103"/>
                <a:gd name="T53" fmla="*/ 76 h 113"/>
                <a:gd name="T54" fmla="*/ 87 w 103"/>
                <a:gd name="T55" fmla="*/ 102 h 113"/>
                <a:gd name="T56" fmla="*/ 84 w 103"/>
                <a:gd name="T57" fmla="*/ 102 h 113"/>
                <a:gd name="T58" fmla="*/ 103 w 103"/>
                <a:gd name="T59" fmla="*/ 105 h 113"/>
                <a:gd name="T60" fmla="*/ 103 w 103"/>
                <a:gd name="T61" fmla="*/ 99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" h="113">
                  <a:moveTo>
                    <a:pt x="103" y="99"/>
                  </a:moveTo>
                  <a:cubicBezTo>
                    <a:pt x="101" y="94"/>
                    <a:pt x="82" y="78"/>
                    <a:pt x="79" y="75"/>
                  </a:cubicBezTo>
                  <a:cubicBezTo>
                    <a:pt x="77" y="71"/>
                    <a:pt x="59" y="59"/>
                    <a:pt x="59" y="55"/>
                  </a:cubicBezTo>
                  <a:cubicBezTo>
                    <a:pt x="59" y="53"/>
                    <a:pt x="71" y="46"/>
                    <a:pt x="72" y="45"/>
                  </a:cubicBezTo>
                  <a:cubicBezTo>
                    <a:pt x="74" y="44"/>
                    <a:pt x="75" y="39"/>
                    <a:pt x="76" y="38"/>
                  </a:cubicBezTo>
                  <a:cubicBezTo>
                    <a:pt x="80" y="34"/>
                    <a:pt x="86" y="29"/>
                    <a:pt x="91" y="23"/>
                  </a:cubicBezTo>
                  <a:cubicBezTo>
                    <a:pt x="91" y="22"/>
                    <a:pt x="93" y="24"/>
                    <a:pt x="93" y="24"/>
                  </a:cubicBezTo>
                  <a:cubicBezTo>
                    <a:pt x="95" y="22"/>
                    <a:pt x="101" y="14"/>
                    <a:pt x="102" y="12"/>
                  </a:cubicBezTo>
                  <a:cubicBezTo>
                    <a:pt x="103" y="0"/>
                    <a:pt x="91" y="4"/>
                    <a:pt x="87" y="8"/>
                  </a:cubicBezTo>
                  <a:cubicBezTo>
                    <a:pt x="73" y="24"/>
                    <a:pt x="63" y="35"/>
                    <a:pt x="49" y="49"/>
                  </a:cubicBezTo>
                  <a:cubicBezTo>
                    <a:pt x="37" y="35"/>
                    <a:pt x="20" y="22"/>
                    <a:pt x="7" y="7"/>
                  </a:cubicBezTo>
                  <a:cubicBezTo>
                    <a:pt x="4" y="6"/>
                    <a:pt x="3" y="7"/>
                    <a:pt x="1" y="7"/>
                  </a:cubicBezTo>
                  <a:cubicBezTo>
                    <a:pt x="0" y="12"/>
                    <a:pt x="2" y="13"/>
                    <a:pt x="3" y="16"/>
                  </a:cubicBezTo>
                  <a:cubicBezTo>
                    <a:pt x="11" y="23"/>
                    <a:pt x="15" y="28"/>
                    <a:pt x="26" y="38"/>
                  </a:cubicBezTo>
                  <a:cubicBezTo>
                    <a:pt x="29" y="42"/>
                    <a:pt x="44" y="52"/>
                    <a:pt x="44" y="56"/>
                  </a:cubicBezTo>
                  <a:cubicBezTo>
                    <a:pt x="44" y="58"/>
                    <a:pt x="34" y="65"/>
                    <a:pt x="32" y="67"/>
                  </a:cubicBezTo>
                  <a:cubicBezTo>
                    <a:pt x="28" y="71"/>
                    <a:pt x="24" y="76"/>
                    <a:pt x="21" y="79"/>
                  </a:cubicBezTo>
                  <a:cubicBezTo>
                    <a:pt x="12" y="87"/>
                    <a:pt x="5" y="93"/>
                    <a:pt x="1" y="103"/>
                  </a:cubicBezTo>
                  <a:cubicBezTo>
                    <a:pt x="2" y="104"/>
                    <a:pt x="2" y="105"/>
                    <a:pt x="3" y="105"/>
                  </a:cubicBezTo>
                  <a:cubicBezTo>
                    <a:pt x="10" y="105"/>
                    <a:pt x="13" y="101"/>
                    <a:pt x="15" y="96"/>
                  </a:cubicBezTo>
                  <a:cubicBezTo>
                    <a:pt x="23" y="93"/>
                    <a:pt x="27" y="87"/>
                    <a:pt x="32" y="81"/>
                  </a:cubicBezTo>
                  <a:cubicBezTo>
                    <a:pt x="34" y="79"/>
                    <a:pt x="35" y="83"/>
                    <a:pt x="36" y="80"/>
                  </a:cubicBezTo>
                  <a:cubicBezTo>
                    <a:pt x="35" y="75"/>
                    <a:pt x="46" y="73"/>
                    <a:pt x="45" y="68"/>
                  </a:cubicBezTo>
                  <a:cubicBezTo>
                    <a:pt x="49" y="71"/>
                    <a:pt x="39" y="76"/>
                    <a:pt x="44" y="74"/>
                  </a:cubicBezTo>
                  <a:cubicBezTo>
                    <a:pt x="47" y="72"/>
                    <a:pt x="46" y="68"/>
                    <a:pt x="49" y="68"/>
                  </a:cubicBezTo>
                  <a:cubicBezTo>
                    <a:pt x="55" y="67"/>
                    <a:pt x="52" y="74"/>
                    <a:pt x="58" y="72"/>
                  </a:cubicBezTo>
                  <a:cubicBezTo>
                    <a:pt x="58" y="73"/>
                    <a:pt x="57" y="74"/>
                    <a:pt x="57" y="76"/>
                  </a:cubicBezTo>
                  <a:cubicBezTo>
                    <a:pt x="68" y="84"/>
                    <a:pt x="76" y="95"/>
                    <a:pt x="87" y="102"/>
                  </a:cubicBezTo>
                  <a:cubicBezTo>
                    <a:pt x="86" y="101"/>
                    <a:pt x="85" y="100"/>
                    <a:pt x="84" y="102"/>
                  </a:cubicBezTo>
                  <a:cubicBezTo>
                    <a:pt x="88" y="106"/>
                    <a:pt x="97" y="113"/>
                    <a:pt x="103" y="105"/>
                  </a:cubicBezTo>
                  <a:cubicBezTo>
                    <a:pt x="102" y="104"/>
                    <a:pt x="103" y="101"/>
                    <a:pt x="103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9" name="Group 213">
            <a:extLst>
              <a:ext uri="{FF2B5EF4-FFF2-40B4-BE49-F238E27FC236}">
                <a16:creationId xmlns:a16="http://schemas.microsoft.com/office/drawing/2014/main" id="{0D08A616-FCE7-4FEA-B25F-32D47FE67B2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998557" y="5579237"/>
            <a:ext cx="520635" cy="537926"/>
            <a:chOff x="3332" y="3289"/>
            <a:chExt cx="271" cy="280"/>
          </a:xfrm>
          <a:solidFill>
            <a:schemeClr val="tx1"/>
          </a:solidFill>
        </p:grpSpPr>
        <p:sp>
          <p:nvSpPr>
            <p:cNvPr id="221" name="Freeform 214">
              <a:extLst>
                <a:ext uri="{FF2B5EF4-FFF2-40B4-BE49-F238E27FC236}">
                  <a16:creationId xmlns:a16="http://schemas.microsoft.com/office/drawing/2014/main" id="{15D0DB7C-233C-424B-BF7B-B3D5BEBAB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2" y="3515"/>
              <a:ext cx="40" cy="28"/>
            </a:xfrm>
            <a:custGeom>
              <a:avLst/>
              <a:gdLst>
                <a:gd name="T0" fmla="*/ 5 w 30"/>
                <a:gd name="T1" fmla="*/ 17 h 21"/>
                <a:gd name="T2" fmla="*/ 30 w 30"/>
                <a:gd name="T3" fmla="*/ 9 h 21"/>
                <a:gd name="T4" fmla="*/ 5 w 30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1">
                  <a:moveTo>
                    <a:pt x="5" y="17"/>
                  </a:moveTo>
                  <a:cubicBezTo>
                    <a:pt x="13" y="18"/>
                    <a:pt x="29" y="21"/>
                    <a:pt x="30" y="9"/>
                  </a:cubicBezTo>
                  <a:cubicBezTo>
                    <a:pt x="23" y="2"/>
                    <a:pt x="0" y="0"/>
                    <a:pt x="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15">
              <a:extLst>
                <a:ext uri="{FF2B5EF4-FFF2-40B4-BE49-F238E27FC236}">
                  <a16:creationId xmlns:a16="http://schemas.microsoft.com/office/drawing/2014/main" id="{B819C63E-258B-4367-A727-6957CBCA8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6" y="3295"/>
              <a:ext cx="1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216">
              <a:extLst>
                <a:ext uri="{FF2B5EF4-FFF2-40B4-BE49-F238E27FC236}">
                  <a16:creationId xmlns:a16="http://schemas.microsoft.com/office/drawing/2014/main" id="{F878AA7F-C3F4-4893-A8BB-898BA26E82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2" y="3289"/>
              <a:ext cx="271" cy="280"/>
            </a:xfrm>
            <a:custGeom>
              <a:avLst/>
              <a:gdLst>
                <a:gd name="T0" fmla="*/ 132 w 204"/>
                <a:gd name="T1" fmla="*/ 5 h 212"/>
                <a:gd name="T2" fmla="*/ 119 w 204"/>
                <a:gd name="T3" fmla="*/ 5 h 212"/>
                <a:gd name="T4" fmla="*/ 115 w 204"/>
                <a:gd name="T5" fmla="*/ 3 h 212"/>
                <a:gd name="T6" fmla="*/ 109 w 204"/>
                <a:gd name="T7" fmla="*/ 2 h 212"/>
                <a:gd name="T8" fmla="*/ 103 w 204"/>
                <a:gd name="T9" fmla="*/ 3 h 212"/>
                <a:gd name="T10" fmla="*/ 95 w 204"/>
                <a:gd name="T11" fmla="*/ 2 h 212"/>
                <a:gd name="T12" fmla="*/ 91 w 204"/>
                <a:gd name="T13" fmla="*/ 2 h 212"/>
                <a:gd name="T14" fmla="*/ 76 w 204"/>
                <a:gd name="T15" fmla="*/ 6 h 212"/>
                <a:gd name="T16" fmla="*/ 71 w 204"/>
                <a:gd name="T17" fmla="*/ 2 h 212"/>
                <a:gd name="T18" fmla="*/ 62 w 204"/>
                <a:gd name="T19" fmla="*/ 4 h 212"/>
                <a:gd name="T20" fmla="*/ 54 w 204"/>
                <a:gd name="T21" fmla="*/ 2 h 212"/>
                <a:gd name="T22" fmla="*/ 35 w 204"/>
                <a:gd name="T23" fmla="*/ 34 h 212"/>
                <a:gd name="T24" fmla="*/ 31 w 204"/>
                <a:gd name="T25" fmla="*/ 52 h 212"/>
                <a:gd name="T26" fmla="*/ 0 w 204"/>
                <a:gd name="T27" fmla="*/ 59 h 212"/>
                <a:gd name="T28" fmla="*/ 0 w 204"/>
                <a:gd name="T29" fmla="*/ 126 h 212"/>
                <a:gd name="T30" fmla="*/ 1 w 204"/>
                <a:gd name="T31" fmla="*/ 205 h 212"/>
                <a:gd name="T32" fmla="*/ 10 w 204"/>
                <a:gd name="T33" fmla="*/ 210 h 212"/>
                <a:gd name="T34" fmla="*/ 48 w 204"/>
                <a:gd name="T35" fmla="*/ 210 h 212"/>
                <a:gd name="T36" fmla="*/ 66 w 204"/>
                <a:gd name="T37" fmla="*/ 210 h 212"/>
                <a:gd name="T38" fmla="*/ 93 w 204"/>
                <a:gd name="T39" fmla="*/ 151 h 212"/>
                <a:gd name="T40" fmla="*/ 148 w 204"/>
                <a:gd name="T41" fmla="*/ 146 h 212"/>
                <a:gd name="T42" fmla="*/ 126 w 204"/>
                <a:gd name="T43" fmla="*/ 128 h 212"/>
                <a:gd name="T44" fmla="*/ 204 w 204"/>
                <a:gd name="T45" fmla="*/ 9 h 212"/>
                <a:gd name="T46" fmla="*/ 83 w 204"/>
                <a:gd name="T47" fmla="*/ 198 h 212"/>
                <a:gd name="T48" fmla="*/ 14 w 204"/>
                <a:gd name="T49" fmla="*/ 172 h 212"/>
                <a:gd name="T50" fmla="*/ 83 w 204"/>
                <a:gd name="T51" fmla="*/ 198 h 212"/>
                <a:gd name="T52" fmla="*/ 79 w 204"/>
                <a:gd name="T53" fmla="*/ 107 h 212"/>
                <a:gd name="T54" fmla="*/ 79 w 204"/>
                <a:gd name="T55" fmla="*/ 110 h 212"/>
                <a:gd name="T56" fmla="*/ 80 w 204"/>
                <a:gd name="T57" fmla="*/ 141 h 212"/>
                <a:gd name="T58" fmla="*/ 15 w 204"/>
                <a:gd name="T59" fmla="*/ 156 h 212"/>
                <a:gd name="T60" fmla="*/ 84 w 204"/>
                <a:gd name="T61" fmla="*/ 63 h 212"/>
                <a:gd name="T62" fmla="*/ 116 w 204"/>
                <a:gd name="T63" fmla="*/ 143 h 212"/>
                <a:gd name="T64" fmla="*/ 94 w 204"/>
                <a:gd name="T65" fmla="*/ 130 h 212"/>
                <a:gd name="T66" fmla="*/ 116 w 204"/>
                <a:gd name="T67" fmla="*/ 143 h 212"/>
                <a:gd name="T68" fmla="*/ 124 w 204"/>
                <a:gd name="T69" fmla="*/ 117 h 212"/>
                <a:gd name="T70" fmla="*/ 96 w 204"/>
                <a:gd name="T71" fmla="*/ 115 h 212"/>
                <a:gd name="T72" fmla="*/ 91 w 204"/>
                <a:gd name="T73" fmla="*/ 52 h 212"/>
                <a:gd name="T74" fmla="*/ 46 w 204"/>
                <a:gd name="T75" fmla="*/ 18 h 212"/>
                <a:gd name="T76" fmla="*/ 196 w 204"/>
                <a:gd name="T77" fmla="*/ 119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4" h="212">
                  <a:moveTo>
                    <a:pt x="132" y="4"/>
                  </a:moveTo>
                  <a:cubicBezTo>
                    <a:pt x="133" y="4"/>
                    <a:pt x="133" y="4"/>
                    <a:pt x="132" y="5"/>
                  </a:cubicBezTo>
                  <a:cubicBezTo>
                    <a:pt x="125" y="6"/>
                    <a:pt x="119" y="2"/>
                    <a:pt x="116" y="4"/>
                  </a:cubicBezTo>
                  <a:cubicBezTo>
                    <a:pt x="117" y="4"/>
                    <a:pt x="118" y="4"/>
                    <a:pt x="119" y="5"/>
                  </a:cubicBezTo>
                  <a:cubicBezTo>
                    <a:pt x="114" y="3"/>
                    <a:pt x="110" y="7"/>
                    <a:pt x="109" y="6"/>
                  </a:cubicBezTo>
                  <a:cubicBezTo>
                    <a:pt x="108" y="2"/>
                    <a:pt x="114" y="5"/>
                    <a:pt x="115" y="3"/>
                  </a:cubicBezTo>
                  <a:cubicBezTo>
                    <a:pt x="113" y="2"/>
                    <a:pt x="110" y="4"/>
                    <a:pt x="110" y="2"/>
                  </a:cubicBezTo>
                  <a:cubicBezTo>
                    <a:pt x="110" y="2"/>
                    <a:pt x="109" y="2"/>
                    <a:pt x="109" y="2"/>
                  </a:cubicBezTo>
                  <a:cubicBezTo>
                    <a:pt x="109" y="2"/>
                    <a:pt x="109" y="2"/>
                    <a:pt x="109" y="3"/>
                  </a:cubicBezTo>
                  <a:cubicBezTo>
                    <a:pt x="109" y="7"/>
                    <a:pt x="104" y="4"/>
                    <a:pt x="103" y="3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101" y="2"/>
                    <a:pt x="98" y="2"/>
                    <a:pt x="95" y="2"/>
                  </a:cubicBezTo>
                  <a:cubicBezTo>
                    <a:pt x="98" y="4"/>
                    <a:pt x="91" y="6"/>
                    <a:pt x="89" y="5"/>
                  </a:cubicBezTo>
                  <a:cubicBezTo>
                    <a:pt x="88" y="4"/>
                    <a:pt x="95" y="3"/>
                    <a:pt x="91" y="2"/>
                  </a:cubicBezTo>
                  <a:cubicBezTo>
                    <a:pt x="90" y="2"/>
                    <a:pt x="89" y="2"/>
                    <a:pt x="89" y="2"/>
                  </a:cubicBezTo>
                  <a:cubicBezTo>
                    <a:pt x="87" y="6"/>
                    <a:pt x="78" y="0"/>
                    <a:pt x="76" y="6"/>
                  </a:cubicBezTo>
                  <a:cubicBezTo>
                    <a:pt x="73" y="6"/>
                    <a:pt x="75" y="1"/>
                    <a:pt x="71" y="3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8" y="4"/>
                    <a:pt x="65" y="4"/>
                    <a:pt x="62" y="4"/>
                  </a:cubicBezTo>
                  <a:cubicBezTo>
                    <a:pt x="62" y="3"/>
                    <a:pt x="62" y="2"/>
                    <a:pt x="62" y="2"/>
                  </a:cubicBezTo>
                  <a:cubicBezTo>
                    <a:pt x="59" y="2"/>
                    <a:pt x="57" y="2"/>
                    <a:pt x="54" y="2"/>
                  </a:cubicBezTo>
                  <a:cubicBezTo>
                    <a:pt x="48" y="5"/>
                    <a:pt x="43" y="3"/>
                    <a:pt x="37" y="4"/>
                  </a:cubicBezTo>
                  <a:cubicBezTo>
                    <a:pt x="27" y="12"/>
                    <a:pt x="34" y="22"/>
                    <a:pt x="35" y="34"/>
                  </a:cubicBezTo>
                  <a:cubicBezTo>
                    <a:pt x="33" y="34"/>
                    <a:pt x="34" y="31"/>
                    <a:pt x="32" y="32"/>
                  </a:cubicBezTo>
                  <a:cubicBezTo>
                    <a:pt x="33" y="39"/>
                    <a:pt x="33" y="45"/>
                    <a:pt x="31" y="52"/>
                  </a:cubicBezTo>
                  <a:cubicBezTo>
                    <a:pt x="20" y="53"/>
                    <a:pt x="9" y="48"/>
                    <a:pt x="1" y="55"/>
                  </a:cubicBezTo>
                  <a:cubicBezTo>
                    <a:pt x="1" y="56"/>
                    <a:pt x="3" y="60"/>
                    <a:pt x="0" y="59"/>
                  </a:cubicBezTo>
                  <a:cubicBezTo>
                    <a:pt x="0" y="74"/>
                    <a:pt x="0" y="88"/>
                    <a:pt x="0" y="103"/>
                  </a:cubicBezTo>
                  <a:cubicBezTo>
                    <a:pt x="3" y="109"/>
                    <a:pt x="2" y="118"/>
                    <a:pt x="0" y="126"/>
                  </a:cubicBezTo>
                  <a:cubicBezTo>
                    <a:pt x="0" y="126"/>
                    <a:pt x="0" y="127"/>
                    <a:pt x="0" y="128"/>
                  </a:cubicBezTo>
                  <a:cubicBezTo>
                    <a:pt x="3" y="153"/>
                    <a:pt x="1" y="181"/>
                    <a:pt x="1" y="205"/>
                  </a:cubicBezTo>
                  <a:cubicBezTo>
                    <a:pt x="3" y="208"/>
                    <a:pt x="6" y="209"/>
                    <a:pt x="9" y="210"/>
                  </a:cubicBezTo>
                  <a:cubicBezTo>
                    <a:pt x="9" y="210"/>
                    <a:pt x="10" y="210"/>
                    <a:pt x="10" y="210"/>
                  </a:cubicBezTo>
                  <a:cubicBezTo>
                    <a:pt x="11" y="207"/>
                    <a:pt x="17" y="209"/>
                    <a:pt x="20" y="210"/>
                  </a:cubicBezTo>
                  <a:cubicBezTo>
                    <a:pt x="29" y="210"/>
                    <a:pt x="39" y="210"/>
                    <a:pt x="48" y="210"/>
                  </a:cubicBezTo>
                  <a:cubicBezTo>
                    <a:pt x="52" y="208"/>
                    <a:pt x="58" y="209"/>
                    <a:pt x="63" y="210"/>
                  </a:cubicBezTo>
                  <a:cubicBezTo>
                    <a:pt x="64" y="210"/>
                    <a:pt x="65" y="210"/>
                    <a:pt x="66" y="210"/>
                  </a:cubicBezTo>
                  <a:cubicBezTo>
                    <a:pt x="73" y="207"/>
                    <a:pt x="89" y="212"/>
                    <a:pt x="94" y="206"/>
                  </a:cubicBezTo>
                  <a:cubicBezTo>
                    <a:pt x="95" y="190"/>
                    <a:pt x="92" y="168"/>
                    <a:pt x="93" y="151"/>
                  </a:cubicBezTo>
                  <a:cubicBezTo>
                    <a:pt x="100" y="153"/>
                    <a:pt x="109" y="151"/>
                    <a:pt x="115" y="151"/>
                  </a:cubicBezTo>
                  <a:cubicBezTo>
                    <a:pt x="127" y="150"/>
                    <a:pt x="145" y="156"/>
                    <a:pt x="148" y="146"/>
                  </a:cubicBezTo>
                  <a:cubicBezTo>
                    <a:pt x="144" y="140"/>
                    <a:pt x="129" y="145"/>
                    <a:pt x="124" y="142"/>
                  </a:cubicBezTo>
                  <a:cubicBezTo>
                    <a:pt x="124" y="137"/>
                    <a:pt x="125" y="132"/>
                    <a:pt x="126" y="128"/>
                  </a:cubicBezTo>
                  <a:cubicBezTo>
                    <a:pt x="152" y="127"/>
                    <a:pt x="179" y="129"/>
                    <a:pt x="204" y="126"/>
                  </a:cubicBezTo>
                  <a:cubicBezTo>
                    <a:pt x="204" y="87"/>
                    <a:pt x="204" y="48"/>
                    <a:pt x="204" y="9"/>
                  </a:cubicBezTo>
                  <a:cubicBezTo>
                    <a:pt x="179" y="3"/>
                    <a:pt x="152" y="7"/>
                    <a:pt x="132" y="4"/>
                  </a:cubicBezTo>
                  <a:close/>
                  <a:moveTo>
                    <a:pt x="83" y="198"/>
                  </a:moveTo>
                  <a:cubicBezTo>
                    <a:pt x="60" y="199"/>
                    <a:pt x="37" y="198"/>
                    <a:pt x="12" y="199"/>
                  </a:cubicBezTo>
                  <a:cubicBezTo>
                    <a:pt x="11" y="186"/>
                    <a:pt x="16" y="180"/>
                    <a:pt x="14" y="172"/>
                  </a:cubicBezTo>
                  <a:cubicBezTo>
                    <a:pt x="31" y="170"/>
                    <a:pt x="61" y="170"/>
                    <a:pt x="81" y="169"/>
                  </a:cubicBezTo>
                  <a:cubicBezTo>
                    <a:pt x="81" y="178"/>
                    <a:pt x="83" y="190"/>
                    <a:pt x="83" y="198"/>
                  </a:cubicBezTo>
                  <a:close/>
                  <a:moveTo>
                    <a:pt x="83" y="93"/>
                  </a:moveTo>
                  <a:cubicBezTo>
                    <a:pt x="78" y="94"/>
                    <a:pt x="86" y="104"/>
                    <a:pt x="79" y="107"/>
                  </a:cubicBezTo>
                  <a:cubicBezTo>
                    <a:pt x="78" y="110"/>
                    <a:pt x="81" y="109"/>
                    <a:pt x="82" y="110"/>
                  </a:cubicBezTo>
                  <a:cubicBezTo>
                    <a:pt x="82" y="112"/>
                    <a:pt x="81" y="110"/>
                    <a:pt x="79" y="110"/>
                  </a:cubicBezTo>
                  <a:cubicBezTo>
                    <a:pt x="84" y="119"/>
                    <a:pt x="74" y="128"/>
                    <a:pt x="83" y="141"/>
                  </a:cubicBezTo>
                  <a:cubicBezTo>
                    <a:pt x="83" y="142"/>
                    <a:pt x="82" y="141"/>
                    <a:pt x="80" y="141"/>
                  </a:cubicBezTo>
                  <a:cubicBezTo>
                    <a:pt x="81" y="145"/>
                    <a:pt x="79" y="151"/>
                    <a:pt x="81" y="155"/>
                  </a:cubicBezTo>
                  <a:cubicBezTo>
                    <a:pt x="54" y="156"/>
                    <a:pt x="41" y="157"/>
                    <a:pt x="15" y="156"/>
                  </a:cubicBezTo>
                  <a:cubicBezTo>
                    <a:pt x="14" y="127"/>
                    <a:pt x="11" y="98"/>
                    <a:pt x="13" y="64"/>
                  </a:cubicBezTo>
                  <a:cubicBezTo>
                    <a:pt x="35" y="62"/>
                    <a:pt x="60" y="64"/>
                    <a:pt x="84" y="63"/>
                  </a:cubicBezTo>
                  <a:cubicBezTo>
                    <a:pt x="84" y="75"/>
                    <a:pt x="81" y="82"/>
                    <a:pt x="83" y="93"/>
                  </a:cubicBezTo>
                  <a:close/>
                  <a:moveTo>
                    <a:pt x="116" y="143"/>
                  </a:moveTo>
                  <a:cubicBezTo>
                    <a:pt x="106" y="144"/>
                    <a:pt x="101" y="135"/>
                    <a:pt x="96" y="139"/>
                  </a:cubicBezTo>
                  <a:cubicBezTo>
                    <a:pt x="93" y="137"/>
                    <a:pt x="96" y="133"/>
                    <a:pt x="94" y="130"/>
                  </a:cubicBezTo>
                  <a:cubicBezTo>
                    <a:pt x="102" y="128"/>
                    <a:pt x="105" y="127"/>
                    <a:pt x="116" y="128"/>
                  </a:cubicBezTo>
                  <a:cubicBezTo>
                    <a:pt x="116" y="133"/>
                    <a:pt x="116" y="138"/>
                    <a:pt x="116" y="143"/>
                  </a:cubicBezTo>
                  <a:close/>
                  <a:moveTo>
                    <a:pt x="136" y="118"/>
                  </a:moveTo>
                  <a:cubicBezTo>
                    <a:pt x="140" y="113"/>
                    <a:pt x="128" y="114"/>
                    <a:pt x="124" y="117"/>
                  </a:cubicBezTo>
                  <a:cubicBezTo>
                    <a:pt x="125" y="115"/>
                    <a:pt x="127" y="116"/>
                    <a:pt x="125" y="114"/>
                  </a:cubicBezTo>
                  <a:cubicBezTo>
                    <a:pt x="114" y="118"/>
                    <a:pt x="110" y="113"/>
                    <a:pt x="96" y="115"/>
                  </a:cubicBezTo>
                  <a:cubicBezTo>
                    <a:pt x="94" y="101"/>
                    <a:pt x="97" y="75"/>
                    <a:pt x="94" y="56"/>
                  </a:cubicBezTo>
                  <a:cubicBezTo>
                    <a:pt x="94" y="53"/>
                    <a:pt x="92" y="53"/>
                    <a:pt x="91" y="52"/>
                  </a:cubicBezTo>
                  <a:cubicBezTo>
                    <a:pt x="70" y="52"/>
                    <a:pt x="62" y="53"/>
                    <a:pt x="46" y="52"/>
                  </a:cubicBezTo>
                  <a:cubicBezTo>
                    <a:pt x="48" y="39"/>
                    <a:pt x="45" y="30"/>
                    <a:pt x="46" y="18"/>
                  </a:cubicBezTo>
                  <a:cubicBezTo>
                    <a:pt x="87" y="17"/>
                    <a:pt x="139" y="13"/>
                    <a:pt x="195" y="16"/>
                  </a:cubicBezTo>
                  <a:cubicBezTo>
                    <a:pt x="197" y="53"/>
                    <a:pt x="196" y="83"/>
                    <a:pt x="196" y="119"/>
                  </a:cubicBezTo>
                  <a:cubicBezTo>
                    <a:pt x="172" y="119"/>
                    <a:pt x="153" y="114"/>
                    <a:pt x="136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5" name="Group 219">
            <a:extLst>
              <a:ext uri="{FF2B5EF4-FFF2-40B4-BE49-F238E27FC236}">
                <a16:creationId xmlns:a16="http://schemas.microsoft.com/office/drawing/2014/main" id="{416F0116-BBDA-49A8-B828-A39576B17B8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447679" y="3054599"/>
            <a:ext cx="465138" cy="419658"/>
            <a:chOff x="3804" y="2101"/>
            <a:chExt cx="225" cy="203"/>
          </a:xfrm>
          <a:solidFill>
            <a:schemeClr val="tx1"/>
          </a:solidFill>
        </p:grpSpPr>
        <p:sp>
          <p:nvSpPr>
            <p:cNvPr id="227" name="Freeform 220">
              <a:extLst>
                <a:ext uri="{FF2B5EF4-FFF2-40B4-BE49-F238E27FC236}">
                  <a16:creationId xmlns:a16="http://schemas.microsoft.com/office/drawing/2014/main" id="{1299103A-06A4-4561-A628-30C2A724B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4" y="2101"/>
              <a:ext cx="225" cy="71"/>
            </a:xfrm>
            <a:custGeom>
              <a:avLst/>
              <a:gdLst>
                <a:gd name="T0" fmla="*/ 145 w 169"/>
                <a:gd name="T1" fmla="*/ 21 h 53"/>
                <a:gd name="T2" fmla="*/ 135 w 169"/>
                <a:gd name="T3" fmla="*/ 19 h 53"/>
                <a:gd name="T4" fmla="*/ 134 w 169"/>
                <a:gd name="T5" fmla="*/ 13 h 53"/>
                <a:gd name="T6" fmla="*/ 92 w 169"/>
                <a:gd name="T7" fmla="*/ 8 h 53"/>
                <a:gd name="T8" fmla="*/ 94 w 169"/>
                <a:gd name="T9" fmla="*/ 5 h 53"/>
                <a:gd name="T10" fmla="*/ 0 w 169"/>
                <a:gd name="T11" fmla="*/ 43 h 53"/>
                <a:gd name="T12" fmla="*/ 0 w 169"/>
                <a:gd name="T13" fmla="*/ 47 h 53"/>
                <a:gd name="T14" fmla="*/ 4 w 169"/>
                <a:gd name="T15" fmla="*/ 52 h 53"/>
                <a:gd name="T16" fmla="*/ 48 w 169"/>
                <a:gd name="T17" fmla="*/ 24 h 53"/>
                <a:gd name="T18" fmla="*/ 157 w 169"/>
                <a:gd name="T19" fmla="*/ 43 h 53"/>
                <a:gd name="T20" fmla="*/ 169 w 169"/>
                <a:gd name="T21" fmla="*/ 48 h 53"/>
                <a:gd name="T22" fmla="*/ 169 w 169"/>
                <a:gd name="T23" fmla="*/ 44 h 53"/>
                <a:gd name="T24" fmla="*/ 145 w 169"/>
                <a:gd name="T25" fmla="*/ 2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9" h="53">
                  <a:moveTo>
                    <a:pt x="145" y="21"/>
                  </a:moveTo>
                  <a:cubicBezTo>
                    <a:pt x="144" y="26"/>
                    <a:pt x="138" y="15"/>
                    <a:pt x="135" y="19"/>
                  </a:cubicBezTo>
                  <a:cubicBezTo>
                    <a:pt x="136" y="16"/>
                    <a:pt x="133" y="16"/>
                    <a:pt x="134" y="13"/>
                  </a:cubicBezTo>
                  <a:cubicBezTo>
                    <a:pt x="123" y="16"/>
                    <a:pt x="106" y="0"/>
                    <a:pt x="92" y="8"/>
                  </a:cubicBezTo>
                  <a:cubicBezTo>
                    <a:pt x="92" y="7"/>
                    <a:pt x="93" y="7"/>
                    <a:pt x="94" y="5"/>
                  </a:cubicBezTo>
                  <a:cubicBezTo>
                    <a:pt x="52" y="5"/>
                    <a:pt x="25" y="20"/>
                    <a:pt x="0" y="43"/>
                  </a:cubicBezTo>
                  <a:cubicBezTo>
                    <a:pt x="0" y="44"/>
                    <a:pt x="0" y="45"/>
                    <a:pt x="0" y="47"/>
                  </a:cubicBezTo>
                  <a:cubicBezTo>
                    <a:pt x="2" y="48"/>
                    <a:pt x="2" y="52"/>
                    <a:pt x="4" y="52"/>
                  </a:cubicBezTo>
                  <a:cubicBezTo>
                    <a:pt x="22" y="46"/>
                    <a:pt x="32" y="31"/>
                    <a:pt x="48" y="24"/>
                  </a:cubicBezTo>
                  <a:cubicBezTo>
                    <a:pt x="88" y="9"/>
                    <a:pt x="133" y="23"/>
                    <a:pt x="157" y="43"/>
                  </a:cubicBezTo>
                  <a:cubicBezTo>
                    <a:pt x="161" y="46"/>
                    <a:pt x="163" y="53"/>
                    <a:pt x="169" y="48"/>
                  </a:cubicBezTo>
                  <a:cubicBezTo>
                    <a:pt x="169" y="46"/>
                    <a:pt x="169" y="45"/>
                    <a:pt x="169" y="44"/>
                  </a:cubicBezTo>
                  <a:cubicBezTo>
                    <a:pt x="162" y="35"/>
                    <a:pt x="153" y="29"/>
                    <a:pt x="14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221">
              <a:extLst>
                <a:ext uri="{FF2B5EF4-FFF2-40B4-BE49-F238E27FC236}">
                  <a16:creationId xmlns:a16="http://schemas.microsoft.com/office/drawing/2014/main" id="{D4959A93-9578-460D-B3D8-CB23FEA68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2" y="2197"/>
              <a:ext cx="107" cy="40"/>
            </a:xfrm>
            <a:custGeom>
              <a:avLst/>
              <a:gdLst>
                <a:gd name="T0" fmla="*/ 27 w 80"/>
                <a:gd name="T1" fmla="*/ 0 h 30"/>
                <a:gd name="T2" fmla="*/ 20 w 80"/>
                <a:gd name="T3" fmla="*/ 1 h 30"/>
                <a:gd name="T4" fmla="*/ 4 w 80"/>
                <a:gd name="T5" fmla="*/ 14 h 30"/>
                <a:gd name="T6" fmla="*/ 1 w 80"/>
                <a:gd name="T7" fmla="*/ 21 h 30"/>
                <a:gd name="T8" fmla="*/ 20 w 80"/>
                <a:gd name="T9" fmla="*/ 18 h 30"/>
                <a:gd name="T10" fmla="*/ 77 w 80"/>
                <a:gd name="T11" fmla="*/ 24 h 30"/>
                <a:gd name="T12" fmla="*/ 80 w 80"/>
                <a:gd name="T13" fmla="*/ 22 h 30"/>
                <a:gd name="T14" fmla="*/ 27 w 80"/>
                <a:gd name="T1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30">
                  <a:moveTo>
                    <a:pt x="27" y="0"/>
                  </a:moveTo>
                  <a:cubicBezTo>
                    <a:pt x="26" y="4"/>
                    <a:pt x="23" y="1"/>
                    <a:pt x="20" y="1"/>
                  </a:cubicBezTo>
                  <a:cubicBezTo>
                    <a:pt x="18" y="5"/>
                    <a:pt x="6" y="6"/>
                    <a:pt x="4" y="14"/>
                  </a:cubicBezTo>
                  <a:cubicBezTo>
                    <a:pt x="3" y="11"/>
                    <a:pt x="0" y="19"/>
                    <a:pt x="1" y="21"/>
                  </a:cubicBezTo>
                  <a:cubicBezTo>
                    <a:pt x="3" y="30"/>
                    <a:pt x="17" y="26"/>
                    <a:pt x="20" y="18"/>
                  </a:cubicBezTo>
                  <a:cubicBezTo>
                    <a:pt x="34" y="7"/>
                    <a:pt x="63" y="12"/>
                    <a:pt x="77" y="24"/>
                  </a:cubicBezTo>
                  <a:cubicBezTo>
                    <a:pt x="78" y="22"/>
                    <a:pt x="79" y="23"/>
                    <a:pt x="80" y="22"/>
                  </a:cubicBezTo>
                  <a:cubicBezTo>
                    <a:pt x="77" y="1"/>
                    <a:pt x="44" y="1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222">
              <a:extLst>
                <a:ext uri="{FF2B5EF4-FFF2-40B4-BE49-F238E27FC236}">
                  <a16:creationId xmlns:a16="http://schemas.microsoft.com/office/drawing/2014/main" id="{F1DFB8A5-ABDF-461E-9E4D-5AB97ED64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7" y="2148"/>
              <a:ext cx="167" cy="54"/>
            </a:xfrm>
            <a:custGeom>
              <a:avLst/>
              <a:gdLst>
                <a:gd name="T0" fmla="*/ 91 w 125"/>
                <a:gd name="T1" fmla="*/ 10 h 41"/>
                <a:gd name="T2" fmla="*/ 1 w 125"/>
                <a:gd name="T3" fmla="*/ 30 h 41"/>
                <a:gd name="T4" fmla="*/ 0 w 125"/>
                <a:gd name="T5" fmla="*/ 37 h 41"/>
                <a:gd name="T6" fmla="*/ 22 w 125"/>
                <a:gd name="T7" fmla="*/ 26 h 41"/>
                <a:gd name="T8" fmla="*/ 22 w 125"/>
                <a:gd name="T9" fmla="*/ 30 h 41"/>
                <a:gd name="T10" fmla="*/ 26 w 125"/>
                <a:gd name="T11" fmla="*/ 29 h 41"/>
                <a:gd name="T12" fmla="*/ 33 w 125"/>
                <a:gd name="T13" fmla="*/ 22 h 41"/>
                <a:gd name="T14" fmla="*/ 35 w 125"/>
                <a:gd name="T15" fmla="*/ 24 h 41"/>
                <a:gd name="T16" fmla="*/ 52 w 125"/>
                <a:gd name="T17" fmla="*/ 17 h 41"/>
                <a:gd name="T18" fmla="*/ 118 w 125"/>
                <a:gd name="T19" fmla="*/ 41 h 41"/>
                <a:gd name="T20" fmla="*/ 124 w 125"/>
                <a:gd name="T21" fmla="*/ 37 h 41"/>
                <a:gd name="T22" fmla="*/ 123 w 125"/>
                <a:gd name="T23" fmla="*/ 29 h 41"/>
                <a:gd name="T24" fmla="*/ 91 w 125"/>
                <a:gd name="T25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5" h="41">
                  <a:moveTo>
                    <a:pt x="91" y="10"/>
                  </a:moveTo>
                  <a:cubicBezTo>
                    <a:pt x="59" y="0"/>
                    <a:pt x="18" y="11"/>
                    <a:pt x="1" y="30"/>
                  </a:cubicBezTo>
                  <a:cubicBezTo>
                    <a:pt x="1" y="32"/>
                    <a:pt x="0" y="34"/>
                    <a:pt x="0" y="37"/>
                  </a:cubicBezTo>
                  <a:cubicBezTo>
                    <a:pt x="12" y="40"/>
                    <a:pt x="16" y="32"/>
                    <a:pt x="22" y="26"/>
                  </a:cubicBezTo>
                  <a:cubicBezTo>
                    <a:pt x="24" y="28"/>
                    <a:pt x="20" y="30"/>
                    <a:pt x="22" y="30"/>
                  </a:cubicBezTo>
                  <a:cubicBezTo>
                    <a:pt x="23" y="25"/>
                    <a:pt x="25" y="29"/>
                    <a:pt x="26" y="29"/>
                  </a:cubicBezTo>
                  <a:cubicBezTo>
                    <a:pt x="29" y="28"/>
                    <a:pt x="30" y="23"/>
                    <a:pt x="33" y="22"/>
                  </a:cubicBezTo>
                  <a:cubicBezTo>
                    <a:pt x="33" y="22"/>
                    <a:pt x="35" y="24"/>
                    <a:pt x="35" y="24"/>
                  </a:cubicBezTo>
                  <a:cubicBezTo>
                    <a:pt x="39" y="24"/>
                    <a:pt x="48" y="18"/>
                    <a:pt x="52" y="17"/>
                  </a:cubicBezTo>
                  <a:cubicBezTo>
                    <a:pt x="76" y="14"/>
                    <a:pt x="102" y="27"/>
                    <a:pt x="118" y="41"/>
                  </a:cubicBezTo>
                  <a:cubicBezTo>
                    <a:pt x="120" y="39"/>
                    <a:pt x="123" y="38"/>
                    <a:pt x="124" y="37"/>
                  </a:cubicBezTo>
                  <a:cubicBezTo>
                    <a:pt x="125" y="33"/>
                    <a:pt x="123" y="32"/>
                    <a:pt x="123" y="29"/>
                  </a:cubicBezTo>
                  <a:cubicBezTo>
                    <a:pt x="114" y="21"/>
                    <a:pt x="102" y="16"/>
                    <a:pt x="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223">
              <a:extLst>
                <a:ext uri="{FF2B5EF4-FFF2-40B4-BE49-F238E27FC236}">
                  <a16:creationId xmlns:a16="http://schemas.microsoft.com/office/drawing/2014/main" id="{6AE9EA28-E063-406E-8DD1-4FB4139DAC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86" y="2240"/>
              <a:ext cx="60" cy="64"/>
            </a:xfrm>
            <a:custGeom>
              <a:avLst/>
              <a:gdLst>
                <a:gd name="T0" fmla="*/ 16 w 45"/>
                <a:gd name="T1" fmla="*/ 0 h 48"/>
                <a:gd name="T2" fmla="*/ 13 w 45"/>
                <a:gd name="T3" fmla="*/ 1 h 48"/>
                <a:gd name="T4" fmla="*/ 12 w 45"/>
                <a:gd name="T5" fmla="*/ 1 h 48"/>
                <a:gd name="T6" fmla="*/ 7 w 45"/>
                <a:gd name="T7" fmla="*/ 8 h 48"/>
                <a:gd name="T8" fmla="*/ 3 w 45"/>
                <a:gd name="T9" fmla="*/ 8 h 48"/>
                <a:gd name="T10" fmla="*/ 0 w 45"/>
                <a:gd name="T11" fmla="*/ 21 h 48"/>
                <a:gd name="T12" fmla="*/ 15 w 45"/>
                <a:gd name="T13" fmla="*/ 43 h 48"/>
                <a:gd name="T14" fmla="*/ 45 w 45"/>
                <a:gd name="T15" fmla="*/ 20 h 48"/>
                <a:gd name="T16" fmla="*/ 16 w 45"/>
                <a:gd name="T17" fmla="*/ 0 h 48"/>
                <a:gd name="T18" fmla="*/ 33 w 45"/>
                <a:gd name="T19" fmla="*/ 29 h 48"/>
                <a:gd name="T20" fmla="*/ 24 w 45"/>
                <a:gd name="T21" fmla="*/ 33 h 48"/>
                <a:gd name="T22" fmla="*/ 16 w 45"/>
                <a:gd name="T23" fmla="*/ 20 h 48"/>
                <a:gd name="T24" fmla="*/ 33 w 45"/>
                <a:gd name="T25" fmla="*/ 29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" h="48">
                  <a:moveTo>
                    <a:pt x="16" y="0"/>
                  </a:moveTo>
                  <a:cubicBezTo>
                    <a:pt x="14" y="1"/>
                    <a:pt x="16" y="3"/>
                    <a:pt x="13" y="1"/>
                  </a:cubicBezTo>
                  <a:cubicBezTo>
                    <a:pt x="13" y="1"/>
                    <a:pt x="13" y="0"/>
                    <a:pt x="12" y="1"/>
                  </a:cubicBezTo>
                  <a:cubicBezTo>
                    <a:pt x="11" y="4"/>
                    <a:pt x="3" y="2"/>
                    <a:pt x="7" y="8"/>
                  </a:cubicBezTo>
                  <a:cubicBezTo>
                    <a:pt x="5" y="7"/>
                    <a:pt x="4" y="7"/>
                    <a:pt x="3" y="8"/>
                  </a:cubicBezTo>
                  <a:cubicBezTo>
                    <a:pt x="1" y="13"/>
                    <a:pt x="2" y="16"/>
                    <a:pt x="0" y="21"/>
                  </a:cubicBezTo>
                  <a:cubicBezTo>
                    <a:pt x="2" y="31"/>
                    <a:pt x="8" y="38"/>
                    <a:pt x="15" y="43"/>
                  </a:cubicBezTo>
                  <a:cubicBezTo>
                    <a:pt x="33" y="48"/>
                    <a:pt x="45" y="33"/>
                    <a:pt x="45" y="20"/>
                  </a:cubicBezTo>
                  <a:cubicBezTo>
                    <a:pt x="45" y="5"/>
                    <a:pt x="29" y="0"/>
                    <a:pt x="16" y="0"/>
                  </a:cubicBezTo>
                  <a:close/>
                  <a:moveTo>
                    <a:pt x="33" y="29"/>
                  </a:moveTo>
                  <a:cubicBezTo>
                    <a:pt x="32" y="31"/>
                    <a:pt x="29" y="32"/>
                    <a:pt x="24" y="33"/>
                  </a:cubicBezTo>
                  <a:cubicBezTo>
                    <a:pt x="21" y="29"/>
                    <a:pt x="16" y="26"/>
                    <a:pt x="16" y="20"/>
                  </a:cubicBezTo>
                  <a:cubicBezTo>
                    <a:pt x="17" y="3"/>
                    <a:pt x="44" y="15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4" name="Freeform 227">
            <a:extLst>
              <a:ext uri="{FF2B5EF4-FFF2-40B4-BE49-F238E27FC236}">
                <a16:creationId xmlns:a16="http://schemas.microsoft.com/office/drawing/2014/main" id="{B254FA98-280F-4E7B-AE31-71B35BF062CF}"/>
              </a:ext>
            </a:extLst>
          </p:cNvPr>
          <p:cNvSpPr>
            <a:spLocks noEditPoints="1"/>
          </p:cNvSpPr>
          <p:nvPr/>
        </p:nvSpPr>
        <p:spPr bwMode="auto">
          <a:xfrm>
            <a:off x="11384797" y="1714184"/>
            <a:ext cx="452438" cy="447675"/>
          </a:xfrm>
          <a:custGeom>
            <a:avLst/>
            <a:gdLst>
              <a:gd name="T0" fmla="*/ 179 w 215"/>
              <a:gd name="T1" fmla="*/ 130 h 213"/>
              <a:gd name="T2" fmla="*/ 168 w 215"/>
              <a:gd name="T3" fmla="*/ 135 h 213"/>
              <a:gd name="T4" fmla="*/ 139 w 215"/>
              <a:gd name="T5" fmla="*/ 116 h 213"/>
              <a:gd name="T6" fmla="*/ 140 w 215"/>
              <a:gd name="T7" fmla="*/ 87 h 213"/>
              <a:gd name="T8" fmla="*/ 136 w 215"/>
              <a:gd name="T9" fmla="*/ 79 h 213"/>
              <a:gd name="T10" fmla="*/ 137 w 215"/>
              <a:gd name="T11" fmla="*/ 77 h 213"/>
              <a:gd name="T12" fmla="*/ 141 w 215"/>
              <a:gd name="T13" fmla="*/ 74 h 213"/>
              <a:gd name="T14" fmla="*/ 147 w 215"/>
              <a:gd name="T15" fmla="*/ 66 h 213"/>
              <a:gd name="T16" fmla="*/ 145 w 215"/>
              <a:gd name="T17" fmla="*/ 72 h 213"/>
              <a:gd name="T18" fmla="*/ 148 w 215"/>
              <a:gd name="T19" fmla="*/ 66 h 213"/>
              <a:gd name="T20" fmla="*/ 168 w 215"/>
              <a:gd name="T21" fmla="*/ 68 h 213"/>
              <a:gd name="T22" fmla="*/ 165 w 215"/>
              <a:gd name="T23" fmla="*/ 69 h 213"/>
              <a:gd name="T24" fmla="*/ 192 w 215"/>
              <a:gd name="T25" fmla="*/ 59 h 213"/>
              <a:gd name="T26" fmla="*/ 200 w 215"/>
              <a:gd name="T27" fmla="*/ 37 h 213"/>
              <a:gd name="T28" fmla="*/ 179 w 215"/>
              <a:gd name="T29" fmla="*/ 7 h 213"/>
              <a:gd name="T30" fmla="*/ 155 w 215"/>
              <a:gd name="T31" fmla="*/ 12 h 213"/>
              <a:gd name="T32" fmla="*/ 157 w 215"/>
              <a:gd name="T33" fmla="*/ 8 h 213"/>
              <a:gd name="T34" fmla="*/ 141 w 215"/>
              <a:gd name="T35" fmla="*/ 53 h 213"/>
              <a:gd name="T36" fmla="*/ 126 w 215"/>
              <a:gd name="T37" fmla="*/ 70 h 213"/>
              <a:gd name="T38" fmla="*/ 80 w 215"/>
              <a:gd name="T39" fmla="*/ 70 h 213"/>
              <a:gd name="T40" fmla="*/ 43 w 215"/>
              <a:gd name="T41" fmla="*/ 32 h 213"/>
              <a:gd name="T42" fmla="*/ 28 w 215"/>
              <a:gd name="T43" fmla="*/ 0 h 213"/>
              <a:gd name="T44" fmla="*/ 18 w 215"/>
              <a:gd name="T45" fmla="*/ 0 h 213"/>
              <a:gd name="T46" fmla="*/ 2 w 215"/>
              <a:gd name="T47" fmla="*/ 18 h 213"/>
              <a:gd name="T48" fmla="*/ 0 w 215"/>
              <a:gd name="T49" fmla="*/ 17 h 213"/>
              <a:gd name="T50" fmla="*/ 0 w 215"/>
              <a:gd name="T51" fmla="*/ 25 h 213"/>
              <a:gd name="T52" fmla="*/ 34 w 215"/>
              <a:gd name="T53" fmla="*/ 43 h 213"/>
              <a:gd name="T54" fmla="*/ 72 w 215"/>
              <a:gd name="T55" fmla="*/ 81 h 213"/>
              <a:gd name="T56" fmla="*/ 77 w 215"/>
              <a:gd name="T57" fmla="*/ 131 h 213"/>
              <a:gd name="T58" fmla="*/ 68 w 215"/>
              <a:gd name="T59" fmla="*/ 148 h 213"/>
              <a:gd name="T60" fmla="*/ 26 w 215"/>
              <a:gd name="T61" fmla="*/ 173 h 213"/>
              <a:gd name="T62" fmla="*/ 83 w 215"/>
              <a:gd name="T63" fmla="*/ 167 h 213"/>
              <a:gd name="T64" fmla="*/ 75 w 215"/>
              <a:gd name="T65" fmla="*/ 153 h 213"/>
              <a:gd name="T66" fmla="*/ 86 w 215"/>
              <a:gd name="T67" fmla="*/ 135 h 213"/>
              <a:gd name="T68" fmla="*/ 133 w 215"/>
              <a:gd name="T69" fmla="*/ 124 h 213"/>
              <a:gd name="T70" fmla="*/ 164 w 215"/>
              <a:gd name="T71" fmla="*/ 144 h 213"/>
              <a:gd name="T72" fmla="*/ 176 w 215"/>
              <a:gd name="T73" fmla="*/ 170 h 213"/>
              <a:gd name="T74" fmla="*/ 179 w 215"/>
              <a:gd name="T75" fmla="*/ 130 h 213"/>
              <a:gd name="T76" fmla="*/ 175 w 215"/>
              <a:gd name="T77" fmla="*/ 23 h 213"/>
              <a:gd name="T78" fmla="*/ 177 w 215"/>
              <a:gd name="T79" fmla="*/ 52 h 213"/>
              <a:gd name="T80" fmla="*/ 147 w 215"/>
              <a:gd name="T81" fmla="*/ 37 h 213"/>
              <a:gd name="T82" fmla="*/ 175 w 215"/>
              <a:gd name="T83" fmla="*/ 23 h 213"/>
              <a:gd name="T84" fmla="*/ 27 w 215"/>
              <a:gd name="T85" fmla="*/ 33 h 213"/>
              <a:gd name="T86" fmla="*/ 29 w 215"/>
              <a:gd name="T87" fmla="*/ 15 h 213"/>
              <a:gd name="T88" fmla="*/ 27 w 215"/>
              <a:gd name="T89" fmla="*/ 33 h 213"/>
              <a:gd name="T90" fmla="*/ 69 w 215"/>
              <a:gd name="T91" fmla="*/ 185 h 213"/>
              <a:gd name="T92" fmla="*/ 59 w 215"/>
              <a:gd name="T93" fmla="*/ 190 h 213"/>
              <a:gd name="T94" fmla="*/ 42 w 215"/>
              <a:gd name="T95" fmla="*/ 159 h 213"/>
              <a:gd name="T96" fmla="*/ 75 w 215"/>
              <a:gd name="T97" fmla="*/ 172 h 213"/>
              <a:gd name="T98" fmla="*/ 69 w 215"/>
              <a:gd name="T99" fmla="*/ 185 h 213"/>
              <a:gd name="T100" fmla="*/ 130 w 215"/>
              <a:gd name="T101" fmla="*/ 106 h 213"/>
              <a:gd name="T102" fmla="*/ 92 w 215"/>
              <a:gd name="T103" fmla="*/ 126 h 213"/>
              <a:gd name="T104" fmla="*/ 87 w 215"/>
              <a:gd name="T105" fmla="*/ 122 h 213"/>
              <a:gd name="T106" fmla="*/ 77 w 215"/>
              <a:gd name="T107" fmla="*/ 107 h 213"/>
              <a:gd name="T108" fmla="*/ 88 w 215"/>
              <a:gd name="T109" fmla="*/ 80 h 213"/>
              <a:gd name="T110" fmla="*/ 96 w 215"/>
              <a:gd name="T111" fmla="*/ 76 h 213"/>
              <a:gd name="T112" fmla="*/ 130 w 215"/>
              <a:gd name="T113" fmla="*/ 106 h 213"/>
              <a:gd name="T114" fmla="*/ 184 w 215"/>
              <a:gd name="T115" fmla="*/ 162 h 213"/>
              <a:gd name="T116" fmla="*/ 175 w 215"/>
              <a:gd name="T117" fmla="*/ 146 h 213"/>
              <a:gd name="T118" fmla="*/ 184 w 215"/>
              <a:gd name="T119" fmla="*/ 162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5" h="213">
                <a:moveTo>
                  <a:pt x="179" y="130"/>
                </a:moveTo>
                <a:cubicBezTo>
                  <a:pt x="175" y="131"/>
                  <a:pt x="173" y="133"/>
                  <a:pt x="168" y="135"/>
                </a:cubicBezTo>
                <a:cubicBezTo>
                  <a:pt x="158" y="129"/>
                  <a:pt x="147" y="124"/>
                  <a:pt x="139" y="116"/>
                </a:cubicBezTo>
                <a:cubicBezTo>
                  <a:pt x="143" y="107"/>
                  <a:pt x="139" y="95"/>
                  <a:pt x="140" y="87"/>
                </a:cubicBezTo>
                <a:cubicBezTo>
                  <a:pt x="139" y="85"/>
                  <a:pt x="135" y="85"/>
                  <a:pt x="136" y="79"/>
                </a:cubicBezTo>
                <a:cubicBezTo>
                  <a:pt x="133" y="82"/>
                  <a:pt x="135" y="78"/>
                  <a:pt x="137" y="77"/>
                </a:cubicBezTo>
                <a:cubicBezTo>
                  <a:pt x="138" y="76"/>
                  <a:pt x="140" y="76"/>
                  <a:pt x="141" y="74"/>
                </a:cubicBezTo>
                <a:cubicBezTo>
                  <a:pt x="144" y="71"/>
                  <a:pt x="144" y="67"/>
                  <a:pt x="147" y="66"/>
                </a:cubicBezTo>
                <a:cubicBezTo>
                  <a:pt x="146" y="70"/>
                  <a:pt x="136" y="82"/>
                  <a:pt x="145" y="72"/>
                </a:cubicBezTo>
                <a:cubicBezTo>
                  <a:pt x="147" y="70"/>
                  <a:pt x="150" y="68"/>
                  <a:pt x="148" y="66"/>
                </a:cubicBezTo>
                <a:cubicBezTo>
                  <a:pt x="158" y="70"/>
                  <a:pt x="157" y="68"/>
                  <a:pt x="168" y="68"/>
                </a:cubicBezTo>
                <a:cubicBezTo>
                  <a:pt x="168" y="69"/>
                  <a:pt x="166" y="69"/>
                  <a:pt x="165" y="69"/>
                </a:cubicBezTo>
                <a:cubicBezTo>
                  <a:pt x="175" y="73"/>
                  <a:pt x="185" y="61"/>
                  <a:pt x="192" y="59"/>
                </a:cubicBezTo>
                <a:cubicBezTo>
                  <a:pt x="194" y="52"/>
                  <a:pt x="201" y="47"/>
                  <a:pt x="200" y="37"/>
                </a:cubicBezTo>
                <a:cubicBezTo>
                  <a:pt x="199" y="23"/>
                  <a:pt x="187" y="13"/>
                  <a:pt x="179" y="7"/>
                </a:cubicBezTo>
                <a:cubicBezTo>
                  <a:pt x="169" y="6"/>
                  <a:pt x="161" y="7"/>
                  <a:pt x="155" y="12"/>
                </a:cubicBezTo>
                <a:cubicBezTo>
                  <a:pt x="152" y="11"/>
                  <a:pt x="157" y="10"/>
                  <a:pt x="157" y="8"/>
                </a:cubicBezTo>
                <a:cubicBezTo>
                  <a:pt x="142" y="10"/>
                  <a:pt x="128" y="36"/>
                  <a:pt x="141" y="53"/>
                </a:cubicBezTo>
                <a:cubicBezTo>
                  <a:pt x="136" y="59"/>
                  <a:pt x="130" y="63"/>
                  <a:pt x="126" y="70"/>
                </a:cubicBezTo>
                <a:cubicBezTo>
                  <a:pt x="116" y="62"/>
                  <a:pt x="94" y="60"/>
                  <a:pt x="80" y="70"/>
                </a:cubicBezTo>
                <a:cubicBezTo>
                  <a:pt x="68" y="57"/>
                  <a:pt x="55" y="45"/>
                  <a:pt x="43" y="32"/>
                </a:cubicBezTo>
                <a:cubicBezTo>
                  <a:pt x="50" y="16"/>
                  <a:pt x="40" y="4"/>
                  <a:pt x="28" y="0"/>
                </a:cubicBezTo>
                <a:cubicBezTo>
                  <a:pt x="25" y="0"/>
                  <a:pt x="21" y="0"/>
                  <a:pt x="18" y="0"/>
                </a:cubicBezTo>
                <a:cubicBezTo>
                  <a:pt x="10" y="3"/>
                  <a:pt x="3" y="7"/>
                  <a:pt x="2" y="18"/>
                </a:cubicBezTo>
                <a:cubicBezTo>
                  <a:pt x="1" y="18"/>
                  <a:pt x="1" y="17"/>
                  <a:pt x="0" y="17"/>
                </a:cubicBezTo>
                <a:cubicBezTo>
                  <a:pt x="0" y="19"/>
                  <a:pt x="0" y="22"/>
                  <a:pt x="0" y="25"/>
                </a:cubicBezTo>
                <a:cubicBezTo>
                  <a:pt x="2" y="40"/>
                  <a:pt x="21" y="49"/>
                  <a:pt x="34" y="43"/>
                </a:cubicBezTo>
                <a:cubicBezTo>
                  <a:pt x="47" y="55"/>
                  <a:pt x="60" y="67"/>
                  <a:pt x="72" y="81"/>
                </a:cubicBezTo>
                <a:cubicBezTo>
                  <a:pt x="58" y="96"/>
                  <a:pt x="68" y="120"/>
                  <a:pt x="77" y="131"/>
                </a:cubicBezTo>
                <a:cubicBezTo>
                  <a:pt x="74" y="137"/>
                  <a:pt x="70" y="142"/>
                  <a:pt x="68" y="148"/>
                </a:cubicBezTo>
                <a:cubicBezTo>
                  <a:pt x="47" y="138"/>
                  <a:pt x="26" y="156"/>
                  <a:pt x="26" y="173"/>
                </a:cubicBezTo>
                <a:cubicBezTo>
                  <a:pt x="27" y="212"/>
                  <a:pt x="92" y="213"/>
                  <a:pt x="83" y="167"/>
                </a:cubicBezTo>
                <a:cubicBezTo>
                  <a:pt x="82" y="161"/>
                  <a:pt x="78" y="158"/>
                  <a:pt x="75" y="153"/>
                </a:cubicBezTo>
                <a:cubicBezTo>
                  <a:pt x="78" y="147"/>
                  <a:pt x="83" y="142"/>
                  <a:pt x="86" y="135"/>
                </a:cubicBezTo>
                <a:cubicBezTo>
                  <a:pt x="104" y="143"/>
                  <a:pt x="124" y="134"/>
                  <a:pt x="133" y="124"/>
                </a:cubicBezTo>
                <a:cubicBezTo>
                  <a:pt x="143" y="131"/>
                  <a:pt x="154" y="137"/>
                  <a:pt x="164" y="144"/>
                </a:cubicBezTo>
                <a:cubicBezTo>
                  <a:pt x="161" y="158"/>
                  <a:pt x="168" y="167"/>
                  <a:pt x="176" y="170"/>
                </a:cubicBezTo>
                <a:cubicBezTo>
                  <a:pt x="206" y="178"/>
                  <a:pt x="215" y="125"/>
                  <a:pt x="179" y="130"/>
                </a:cubicBezTo>
                <a:close/>
                <a:moveTo>
                  <a:pt x="175" y="23"/>
                </a:moveTo>
                <a:cubicBezTo>
                  <a:pt x="183" y="32"/>
                  <a:pt x="188" y="45"/>
                  <a:pt x="177" y="52"/>
                </a:cubicBezTo>
                <a:cubicBezTo>
                  <a:pt x="164" y="62"/>
                  <a:pt x="146" y="49"/>
                  <a:pt x="147" y="37"/>
                </a:cubicBezTo>
                <a:cubicBezTo>
                  <a:pt x="148" y="24"/>
                  <a:pt x="166" y="11"/>
                  <a:pt x="175" y="23"/>
                </a:cubicBezTo>
                <a:close/>
                <a:moveTo>
                  <a:pt x="27" y="33"/>
                </a:moveTo>
                <a:cubicBezTo>
                  <a:pt x="2" y="35"/>
                  <a:pt x="11" y="10"/>
                  <a:pt x="29" y="15"/>
                </a:cubicBezTo>
                <a:cubicBezTo>
                  <a:pt x="34" y="20"/>
                  <a:pt x="32" y="30"/>
                  <a:pt x="27" y="33"/>
                </a:cubicBezTo>
                <a:close/>
                <a:moveTo>
                  <a:pt x="69" y="185"/>
                </a:moveTo>
                <a:cubicBezTo>
                  <a:pt x="65" y="182"/>
                  <a:pt x="63" y="188"/>
                  <a:pt x="59" y="190"/>
                </a:cubicBezTo>
                <a:cubicBezTo>
                  <a:pt x="43" y="195"/>
                  <a:pt x="32" y="175"/>
                  <a:pt x="42" y="159"/>
                </a:cubicBezTo>
                <a:cubicBezTo>
                  <a:pt x="55" y="150"/>
                  <a:pt x="74" y="157"/>
                  <a:pt x="75" y="172"/>
                </a:cubicBezTo>
                <a:cubicBezTo>
                  <a:pt x="74" y="177"/>
                  <a:pt x="71" y="181"/>
                  <a:pt x="69" y="185"/>
                </a:cubicBezTo>
                <a:close/>
                <a:moveTo>
                  <a:pt x="130" y="106"/>
                </a:moveTo>
                <a:cubicBezTo>
                  <a:pt x="128" y="122"/>
                  <a:pt x="108" y="137"/>
                  <a:pt x="92" y="126"/>
                </a:cubicBezTo>
                <a:cubicBezTo>
                  <a:pt x="91" y="122"/>
                  <a:pt x="91" y="125"/>
                  <a:pt x="87" y="122"/>
                </a:cubicBezTo>
                <a:cubicBezTo>
                  <a:pt x="89" y="119"/>
                  <a:pt x="82" y="113"/>
                  <a:pt x="77" y="107"/>
                </a:cubicBezTo>
                <a:cubicBezTo>
                  <a:pt x="79" y="100"/>
                  <a:pt x="81" y="87"/>
                  <a:pt x="88" y="80"/>
                </a:cubicBezTo>
                <a:cubicBezTo>
                  <a:pt x="91" y="79"/>
                  <a:pt x="96" y="80"/>
                  <a:pt x="96" y="76"/>
                </a:cubicBezTo>
                <a:cubicBezTo>
                  <a:pt x="113" y="75"/>
                  <a:pt x="133" y="84"/>
                  <a:pt x="130" y="106"/>
                </a:cubicBezTo>
                <a:close/>
                <a:moveTo>
                  <a:pt x="184" y="162"/>
                </a:moveTo>
                <a:cubicBezTo>
                  <a:pt x="178" y="162"/>
                  <a:pt x="176" y="154"/>
                  <a:pt x="175" y="146"/>
                </a:cubicBezTo>
                <a:cubicBezTo>
                  <a:pt x="189" y="126"/>
                  <a:pt x="204" y="162"/>
                  <a:pt x="184" y="16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6" name="Group 230">
            <a:extLst>
              <a:ext uri="{FF2B5EF4-FFF2-40B4-BE49-F238E27FC236}">
                <a16:creationId xmlns:a16="http://schemas.microsoft.com/office/drawing/2014/main" id="{5DA0FBD4-66CE-47F9-BE5E-48465E4B9AA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619289" y="5608032"/>
            <a:ext cx="427130" cy="510033"/>
            <a:chOff x="2938" y="2867"/>
            <a:chExt cx="237" cy="283"/>
          </a:xfrm>
          <a:solidFill>
            <a:schemeClr val="tx1"/>
          </a:solidFill>
        </p:grpSpPr>
        <p:sp>
          <p:nvSpPr>
            <p:cNvPr id="238" name="Freeform 231">
              <a:extLst>
                <a:ext uri="{FF2B5EF4-FFF2-40B4-BE49-F238E27FC236}">
                  <a16:creationId xmlns:a16="http://schemas.microsoft.com/office/drawing/2014/main" id="{2EAA6154-BD98-478F-93CB-094FE4D0CB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0" y="2898"/>
              <a:ext cx="66" cy="70"/>
            </a:xfrm>
            <a:custGeom>
              <a:avLst/>
              <a:gdLst>
                <a:gd name="T0" fmla="*/ 34 w 50"/>
                <a:gd name="T1" fmla="*/ 53 h 53"/>
                <a:gd name="T2" fmla="*/ 43 w 50"/>
                <a:gd name="T3" fmla="*/ 50 h 53"/>
                <a:gd name="T4" fmla="*/ 50 w 50"/>
                <a:gd name="T5" fmla="*/ 32 h 53"/>
                <a:gd name="T6" fmla="*/ 6 w 50"/>
                <a:gd name="T7" fmla="*/ 39 h 53"/>
                <a:gd name="T8" fmla="*/ 34 w 50"/>
                <a:gd name="T9" fmla="*/ 53 h 53"/>
                <a:gd name="T10" fmla="*/ 17 w 50"/>
                <a:gd name="T11" fmla="*/ 23 h 53"/>
                <a:gd name="T12" fmla="*/ 31 w 50"/>
                <a:gd name="T13" fmla="*/ 24 h 53"/>
                <a:gd name="T14" fmla="*/ 35 w 50"/>
                <a:gd name="T15" fmla="*/ 33 h 53"/>
                <a:gd name="T16" fmla="*/ 17 w 50"/>
                <a:gd name="T17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53">
                  <a:moveTo>
                    <a:pt x="34" y="53"/>
                  </a:moveTo>
                  <a:cubicBezTo>
                    <a:pt x="36" y="51"/>
                    <a:pt x="40" y="48"/>
                    <a:pt x="43" y="50"/>
                  </a:cubicBezTo>
                  <a:cubicBezTo>
                    <a:pt x="46" y="43"/>
                    <a:pt x="50" y="39"/>
                    <a:pt x="50" y="32"/>
                  </a:cubicBezTo>
                  <a:cubicBezTo>
                    <a:pt x="48" y="3"/>
                    <a:pt x="0" y="0"/>
                    <a:pt x="6" y="39"/>
                  </a:cubicBezTo>
                  <a:cubicBezTo>
                    <a:pt x="10" y="48"/>
                    <a:pt x="22" y="53"/>
                    <a:pt x="34" y="53"/>
                  </a:cubicBezTo>
                  <a:close/>
                  <a:moveTo>
                    <a:pt x="17" y="23"/>
                  </a:moveTo>
                  <a:cubicBezTo>
                    <a:pt x="21" y="20"/>
                    <a:pt x="28" y="19"/>
                    <a:pt x="31" y="24"/>
                  </a:cubicBezTo>
                  <a:cubicBezTo>
                    <a:pt x="29" y="24"/>
                    <a:pt x="35" y="30"/>
                    <a:pt x="35" y="33"/>
                  </a:cubicBezTo>
                  <a:cubicBezTo>
                    <a:pt x="35" y="49"/>
                    <a:pt x="3" y="39"/>
                    <a:pt x="1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232">
              <a:extLst>
                <a:ext uri="{FF2B5EF4-FFF2-40B4-BE49-F238E27FC236}">
                  <a16:creationId xmlns:a16="http://schemas.microsoft.com/office/drawing/2014/main" id="{2B3F95C7-07EC-48EB-A842-B520E5825D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" y="2900"/>
              <a:ext cx="80" cy="36"/>
            </a:xfrm>
            <a:custGeom>
              <a:avLst/>
              <a:gdLst>
                <a:gd name="T0" fmla="*/ 3 w 60"/>
                <a:gd name="T1" fmla="*/ 10 h 27"/>
                <a:gd name="T2" fmla="*/ 0 w 60"/>
                <a:gd name="T3" fmla="*/ 14 h 27"/>
                <a:gd name="T4" fmla="*/ 19 w 60"/>
                <a:gd name="T5" fmla="*/ 21 h 27"/>
                <a:gd name="T6" fmla="*/ 17 w 60"/>
                <a:gd name="T7" fmla="*/ 22 h 27"/>
                <a:gd name="T8" fmla="*/ 60 w 60"/>
                <a:gd name="T9" fmla="*/ 13 h 27"/>
                <a:gd name="T10" fmla="*/ 3 w 60"/>
                <a:gd name="T11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27">
                  <a:moveTo>
                    <a:pt x="3" y="10"/>
                  </a:moveTo>
                  <a:cubicBezTo>
                    <a:pt x="3" y="11"/>
                    <a:pt x="1" y="12"/>
                    <a:pt x="0" y="14"/>
                  </a:cubicBezTo>
                  <a:cubicBezTo>
                    <a:pt x="6" y="21"/>
                    <a:pt x="13" y="19"/>
                    <a:pt x="19" y="21"/>
                  </a:cubicBezTo>
                  <a:cubicBezTo>
                    <a:pt x="18" y="21"/>
                    <a:pt x="17" y="21"/>
                    <a:pt x="17" y="22"/>
                  </a:cubicBezTo>
                  <a:cubicBezTo>
                    <a:pt x="22" y="20"/>
                    <a:pt x="55" y="27"/>
                    <a:pt x="60" y="13"/>
                  </a:cubicBezTo>
                  <a:cubicBezTo>
                    <a:pt x="49" y="0"/>
                    <a:pt x="26" y="14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233">
              <a:extLst>
                <a:ext uri="{FF2B5EF4-FFF2-40B4-BE49-F238E27FC236}">
                  <a16:creationId xmlns:a16="http://schemas.microsoft.com/office/drawing/2014/main" id="{2875C40B-DD9F-450F-91B8-AF11C09DD4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2" y="2941"/>
              <a:ext cx="54" cy="21"/>
            </a:xfrm>
            <a:custGeom>
              <a:avLst/>
              <a:gdLst>
                <a:gd name="T0" fmla="*/ 33 w 40"/>
                <a:gd name="T1" fmla="*/ 2 h 16"/>
                <a:gd name="T2" fmla="*/ 0 w 40"/>
                <a:gd name="T3" fmla="*/ 5 h 16"/>
                <a:gd name="T4" fmla="*/ 0 w 40"/>
                <a:gd name="T5" fmla="*/ 9 h 16"/>
                <a:gd name="T6" fmla="*/ 12 w 40"/>
                <a:gd name="T7" fmla="*/ 16 h 16"/>
                <a:gd name="T8" fmla="*/ 33 w 40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16">
                  <a:moveTo>
                    <a:pt x="33" y="2"/>
                  </a:moveTo>
                  <a:cubicBezTo>
                    <a:pt x="23" y="0"/>
                    <a:pt x="11" y="2"/>
                    <a:pt x="0" y="5"/>
                  </a:cubicBezTo>
                  <a:cubicBezTo>
                    <a:pt x="0" y="6"/>
                    <a:pt x="0" y="8"/>
                    <a:pt x="0" y="9"/>
                  </a:cubicBezTo>
                  <a:cubicBezTo>
                    <a:pt x="3" y="13"/>
                    <a:pt x="13" y="12"/>
                    <a:pt x="12" y="16"/>
                  </a:cubicBezTo>
                  <a:cubicBezTo>
                    <a:pt x="19" y="15"/>
                    <a:pt x="40" y="16"/>
                    <a:pt x="3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234">
              <a:extLst>
                <a:ext uri="{FF2B5EF4-FFF2-40B4-BE49-F238E27FC236}">
                  <a16:creationId xmlns:a16="http://schemas.microsoft.com/office/drawing/2014/main" id="{0B24B793-904A-4057-9406-38279327A7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" y="2984"/>
              <a:ext cx="80" cy="22"/>
            </a:xfrm>
            <a:custGeom>
              <a:avLst/>
              <a:gdLst>
                <a:gd name="T0" fmla="*/ 1 w 60"/>
                <a:gd name="T1" fmla="*/ 4 h 17"/>
                <a:gd name="T2" fmla="*/ 1 w 60"/>
                <a:gd name="T3" fmla="*/ 10 h 17"/>
                <a:gd name="T4" fmla="*/ 57 w 60"/>
                <a:gd name="T5" fmla="*/ 13 h 17"/>
                <a:gd name="T6" fmla="*/ 60 w 60"/>
                <a:gd name="T7" fmla="*/ 6 h 17"/>
                <a:gd name="T8" fmla="*/ 55 w 60"/>
                <a:gd name="T9" fmla="*/ 0 h 17"/>
                <a:gd name="T10" fmla="*/ 1 w 60"/>
                <a:gd name="T1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7">
                  <a:moveTo>
                    <a:pt x="1" y="4"/>
                  </a:moveTo>
                  <a:cubicBezTo>
                    <a:pt x="0" y="7"/>
                    <a:pt x="1" y="6"/>
                    <a:pt x="1" y="10"/>
                  </a:cubicBezTo>
                  <a:cubicBezTo>
                    <a:pt x="22" y="17"/>
                    <a:pt x="29" y="16"/>
                    <a:pt x="57" y="13"/>
                  </a:cubicBezTo>
                  <a:cubicBezTo>
                    <a:pt x="57" y="10"/>
                    <a:pt x="60" y="10"/>
                    <a:pt x="60" y="6"/>
                  </a:cubicBezTo>
                  <a:cubicBezTo>
                    <a:pt x="58" y="4"/>
                    <a:pt x="57" y="2"/>
                    <a:pt x="55" y="0"/>
                  </a:cubicBezTo>
                  <a:cubicBezTo>
                    <a:pt x="39" y="2"/>
                    <a:pt x="21" y="1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235">
              <a:extLst>
                <a:ext uri="{FF2B5EF4-FFF2-40B4-BE49-F238E27FC236}">
                  <a16:creationId xmlns:a16="http://schemas.microsoft.com/office/drawing/2014/main" id="{BB715731-E640-4578-9F42-45397D804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2" y="3015"/>
              <a:ext cx="68" cy="22"/>
            </a:xfrm>
            <a:custGeom>
              <a:avLst/>
              <a:gdLst>
                <a:gd name="T0" fmla="*/ 47 w 51"/>
                <a:gd name="T1" fmla="*/ 0 h 16"/>
                <a:gd name="T2" fmla="*/ 0 w 51"/>
                <a:gd name="T3" fmla="*/ 4 h 16"/>
                <a:gd name="T4" fmla="*/ 0 w 51"/>
                <a:gd name="T5" fmla="*/ 10 h 16"/>
                <a:gd name="T6" fmla="*/ 16 w 51"/>
                <a:gd name="T7" fmla="*/ 16 h 16"/>
                <a:gd name="T8" fmla="*/ 49 w 51"/>
                <a:gd name="T9" fmla="*/ 12 h 16"/>
                <a:gd name="T10" fmla="*/ 50 w 51"/>
                <a:gd name="T11" fmla="*/ 4 h 16"/>
                <a:gd name="T12" fmla="*/ 47 w 5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16">
                  <a:moveTo>
                    <a:pt x="47" y="0"/>
                  </a:moveTo>
                  <a:cubicBezTo>
                    <a:pt x="30" y="2"/>
                    <a:pt x="18" y="1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8" y="14"/>
                    <a:pt x="16" y="12"/>
                    <a:pt x="16" y="16"/>
                  </a:cubicBezTo>
                  <a:cubicBezTo>
                    <a:pt x="26" y="14"/>
                    <a:pt x="36" y="16"/>
                    <a:pt x="49" y="12"/>
                  </a:cubicBezTo>
                  <a:cubicBezTo>
                    <a:pt x="49" y="9"/>
                    <a:pt x="51" y="8"/>
                    <a:pt x="50" y="4"/>
                  </a:cubicBezTo>
                  <a:cubicBezTo>
                    <a:pt x="48" y="3"/>
                    <a:pt x="48" y="3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236">
              <a:extLst>
                <a:ext uri="{FF2B5EF4-FFF2-40B4-BE49-F238E27FC236}">
                  <a16:creationId xmlns:a16="http://schemas.microsoft.com/office/drawing/2014/main" id="{FF706C28-D08B-4F28-85B2-5EC12581F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2" y="3054"/>
              <a:ext cx="68" cy="25"/>
            </a:xfrm>
            <a:custGeom>
              <a:avLst/>
              <a:gdLst>
                <a:gd name="T0" fmla="*/ 0 w 51"/>
                <a:gd name="T1" fmla="*/ 7 h 19"/>
                <a:gd name="T2" fmla="*/ 0 w 51"/>
                <a:gd name="T3" fmla="*/ 13 h 19"/>
                <a:gd name="T4" fmla="*/ 14 w 51"/>
                <a:gd name="T5" fmla="*/ 18 h 19"/>
                <a:gd name="T6" fmla="*/ 49 w 51"/>
                <a:gd name="T7" fmla="*/ 15 h 19"/>
                <a:gd name="T8" fmla="*/ 50 w 51"/>
                <a:gd name="T9" fmla="*/ 7 h 19"/>
                <a:gd name="T10" fmla="*/ 0 w 51"/>
                <a:gd name="T11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19">
                  <a:moveTo>
                    <a:pt x="0" y="7"/>
                  </a:moveTo>
                  <a:cubicBezTo>
                    <a:pt x="0" y="9"/>
                    <a:pt x="0" y="11"/>
                    <a:pt x="0" y="13"/>
                  </a:cubicBezTo>
                  <a:cubicBezTo>
                    <a:pt x="6" y="16"/>
                    <a:pt x="18" y="15"/>
                    <a:pt x="14" y="18"/>
                  </a:cubicBezTo>
                  <a:cubicBezTo>
                    <a:pt x="23" y="18"/>
                    <a:pt x="37" y="19"/>
                    <a:pt x="49" y="15"/>
                  </a:cubicBezTo>
                  <a:cubicBezTo>
                    <a:pt x="49" y="12"/>
                    <a:pt x="51" y="11"/>
                    <a:pt x="50" y="7"/>
                  </a:cubicBezTo>
                  <a:cubicBezTo>
                    <a:pt x="36" y="0"/>
                    <a:pt x="20" y="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237">
              <a:extLst>
                <a:ext uri="{FF2B5EF4-FFF2-40B4-BE49-F238E27FC236}">
                  <a16:creationId xmlns:a16="http://schemas.microsoft.com/office/drawing/2014/main" id="{F7A28574-7564-49CB-92F6-C68E0C6EF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9" y="3131"/>
              <a:ext cx="5" cy="1"/>
            </a:xfrm>
            <a:custGeom>
              <a:avLst/>
              <a:gdLst>
                <a:gd name="T0" fmla="*/ 4 w 4"/>
                <a:gd name="T1" fmla="*/ 1 h 1"/>
                <a:gd name="T2" fmla="*/ 0 w 4"/>
                <a:gd name="T3" fmla="*/ 0 h 1"/>
                <a:gd name="T4" fmla="*/ 4 w 4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4" y="1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1" y="0"/>
                    <a:pt x="2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238">
              <a:extLst>
                <a:ext uri="{FF2B5EF4-FFF2-40B4-BE49-F238E27FC236}">
                  <a16:creationId xmlns:a16="http://schemas.microsoft.com/office/drawing/2014/main" id="{CB92B7A7-AEC8-4B5A-B90C-0E1DB1ED38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" y="2867"/>
              <a:ext cx="237" cy="283"/>
            </a:xfrm>
            <a:custGeom>
              <a:avLst/>
              <a:gdLst>
                <a:gd name="T0" fmla="*/ 174 w 178"/>
                <a:gd name="T1" fmla="*/ 171 h 214"/>
                <a:gd name="T2" fmla="*/ 173 w 178"/>
                <a:gd name="T3" fmla="*/ 12 h 214"/>
                <a:gd name="T4" fmla="*/ 111 w 178"/>
                <a:gd name="T5" fmla="*/ 8 h 214"/>
                <a:gd name="T6" fmla="*/ 110 w 178"/>
                <a:gd name="T7" fmla="*/ 9 h 214"/>
                <a:gd name="T8" fmla="*/ 98 w 178"/>
                <a:gd name="T9" fmla="*/ 8 h 214"/>
                <a:gd name="T10" fmla="*/ 99 w 178"/>
                <a:gd name="T11" fmla="*/ 9 h 214"/>
                <a:gd name="T12" fmla="*/ 90 w 178"/>
                <a:gd name="T13" fmla="*/ 10 h 214"/>
                <a:gd name="T14" fmla="*/ 91 w 178"/>
                <a:gd name="T15" fmla="*/ 6 h 214"/>
                <a:gd name="T16" fmla="*/ 90 w 178"/>
                <a:gd name="T17" fmla="*/ 6 h 214"/>
                <a:gd name="T18" fmla="*/ 90 w 178"/>
                <a:gd name="T19" fmla="*/ 9 h 214"/>
                <a:gd name="T20" fmla="*/ 85 w 178"/>
                <a:gd name="T21" fmla="*/ 7 h 214"/>
                <a:gd name="T22" fmla="*/ 85 w 178"/>
                <a:gd name="T23" fmla="*/ 6 h 214"/>
                <a:gd name="T24" fmla="*/ 79 w 178"/>
                <a:gd name="T25" fmla="*/ 6 h 214"/>
                <a:gd name="T26" fmla="*/ 75 w 178"/>
                <a:gd name="T27" fmla="*/ 6 h 214"/>
                <a:gd name="T28" fmla="*/ 73 w 178"/>
                <a:gd name="T29" fmla="*/ 6 h 214"/>
                <a:gd name="T30" fmla="*/ 61 w 178"/>
                <a:gd name="T31" fmla="*/ 10 h 214"/>
                <a:gd name="T32" fmla="*/ 57 w 178"/>
                <a:gd name="T33" fmla="*/ 6 h 214"/>
                <a:gd name="T34" fmla="*/ 56 w 178"/>
                <a:gd name="T35" fmla="*/ 6 h 214"/>
                <a:gd name="T36" fmla="*/ 49 w 178"/>
                <a:gd name="T37" fmla="*/ 8 h 214"/>
                <a:gd name="T38" fmla="*/ 49 w 178"/>
                <a:gd name="T39" fmla="*/ 6 h 214"/>
                <a:gd name="T40" fmla="*/ 42 w 178"/>
                <a:gd name="T41" fmla="*/ 6 h 214"/>
                <a:gd name="T42" fmla="*/ 5 w 178"/>
                <a:gd name="T43" fmla="*/ 14 h 214"/>
                <a:gd name="T44" fmla="*/ 5 w 178"/>
                <a:gd name="T45" fmla="*/ 10 h 214"/>
                <a:gd name="T46" fmla="*/ 2 w 178"/>
                <a:gd name="T47" fmla="*/ 14 h 214"/>
                <a:gd name="T48" fmla="*/ 2 w 178"/>
                <a:gd name="T49" fmla="*/ 38 h 214"/>
                <a:gd name="T50" fmla="*/ 2 w 178"/>
                <a:gd name="T51" fmla="*/ 53 h 214"/>
                <a:gd name="T52" fmla="*/ 2 w 178"/>
                <a:gd name="T53" fmla="*/ 62 h 214"/>
                <a:gd name="T54" fmla="*/ 5 w 178"/>
                <a:gd name="T55" fmla="*/ 187 h 214"/>
                <a:gd name="T56" fmla="*/ 10 w 178"/>
                <a:gd name="T57" fmla="*/ 214 h 214"/>
                <a:gd name="T58" fmla="*/ 26 w 178"/>
                <a:gd name="T59" fmla="*/ 214 h 214"/>
                <a:gd name="T60" fmla="*/ 38 w 178"/>
                <a:gd name="T61" fmla="*/ 214 h 214"/>
                <a:gd name="T62" fmla="*/ 41 w 178"/>
                <a:gd name="T63" fmla="*/ 214 h 214"/>
                <a:gd name="T64" fmla="*/ 172 w 178"/>
                <a:gd name="T65" fmla="*/ 211 h 214"/>
                <a:gd name="T66" fmla="*/ 174 w 178"/>
                <a:gd name="T67" fmla="*/ 171 h 214"/>
                <a:gd name="T68" fmla="*/ 166 w 178"/>
                <a:gd name="T69" fmla="*/ 203 h 214"/>
                <a:gd name="T70" fmla="*/ 111 w 178"/>
                <a:gd name="T71" fmla="*/ 202 h 214"/>
                <a:gd name="T72" fmla="*/ 108 w 178"/>
                <a:gd name="T73" fmla="*/ 199 h 214"/>
                <a:gd name="T74" fmla="*/ 95 w 178"/>
                <a:gd name="T75" fmla="*/ 200 h 214"/>
                <a:gd name="T76" fmla="*/ 90 w 178"/>
                <a:gd name="T77" fmla="*/ 203 h 214"/>
                <a:gd name="T78" fmla="*/ 89 w 178"/>
                <a:gd name="T79" fmla="*/ 198 h 214"/>
                <a:gd name="T80" fmla="*/ 87 w 178"/>
                <a:gd name="T81" fmla="*/ 201 h 214"/>
                <a:gd name="T82" fmla="*/ 72 w 178"/>
                <a:gd name="T83" fmla="*/ 201 h 214"/>
                <a:gd name="T84" fmla="*/ 61 w 178"/>
                <a:gd name="T85" fmla="*/ 202 h 214"/>
                <a:gd name="T86" fmla="*/ 61 w 178"/>
                <a:gd name="T87" fmla="*/ 199 h 214"/>
                <a:gd name="T88" fmla="*/ 18 w 178"/>
                <a:gd name="T89" fmla="*/ 200 h 214"/>
                <a:gd name="T90" fmla="*/ 15 w 178"/>
                <a:gd name="T91" fmla="*/ 115 h 214"/>
                <a:gd name="T92" fmla="*/ 16 w 178"/>
                <a:gd name="T93" fmla="*/ 22 h 214"/>
                <a:gd name="T94" fmla="*/ 166 w 178"/>
                <a:gd name="T95" fmla="*/ 19 h 214"/>
                <a:gd name="T96" fmla="*/ 166 w 178"/>
                <a:gd name="T97" fmla="*/ 20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8" h="214">
                  <a:moveTo>
                    <a:pt x="174" y="171"/>
                  </a:moveTo>
                  <a:cubicBezTo>
                    <a:pt x="174" y="120"/>
                    <a:pt x="175" y="65"/>
                    <a:pt x="173" y="12"/>
                  </a:cubicBezTo>
                  <a:cubicBezTo>
                    <a:pt x="150" y="8"/>
                    <a:pt x="128" y="11"/>
                    <a:pt x="111" y="8"/>
                  </a:cubicBezTo>
                  <a:cubicBezTo>
                    <a:pt x="111" y="8"/>
                    <a:pt x="111" y="8"/>
                    <a:pt x="110" y="9"/>
                  </a:cubicBezTo>
                  <a:cubicBezTo>
                    <a:pt x="105" y="10"/>
                    <a:pt x="94" y="6"/>
                    <a:pt x="98" y="8"/>
                  </a:cubicBezTo>
                  <a:cubicBezTo>
                    <a:pt x="99" y="8"/>
                    <a:pt x="99" y="8"/>
                    <a:pt x="99" y="9"/>
                  </a:cubicBezTo>
                  <a:cubicBezTo>
                    <a:pt x="94" y="7"/>
                    <a:pt x="92" y="11"/>
                    <a:pt x="90" y="10"/>
                  </a:cubicBezTo>
                  <a:cubicBezTo>
                    <a:pt x="91" y="8"/>
                    <a:pt x="93" y="8"/>
                    <a:pt x="91" y="6"/>
                  </a:cubicBezTo>
                  <a:cubicBezTo>
                    <a:pt x="91" y="6"/>
                    <a:pt x="91" y="6"/>
                    <a:pt x="90" y="6"/>
                  </a:cubicBezTo>
                  <a:cubicBezTo>
                    <a:pt x="90" y="7"/>
                    <a:pt x="90" y="8"/>
                    <a:pt x="90" y="9"/>
                  </a:cubicBezTo>
                  <a:cubicBezTo>
                    <a:pt x="87" y="10"/>
                    <a:pt x="87" y="7"/>
                    <a:pt x="85" y="7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3" y="6"/>
                    <a:pt x="81" y="6"/>
                    <a:pt x="79" y="6"/>
                  </a:cubicBezTo>
                  <a:cubicBezTo>
                    <a:pt x="82" y="9"/>
                    <a:pt x="69" y="11"/>
                    <a:pt x="75" y="6"/>
                  </a:cubicBezTo>
                  <a:cubicBezTo>
                    <a:pt x="74" y="6"/>
                    <a:pt x="74" y="6"/>
                    <a:pt x="73" y="6"/>
                  </a:cubicBezTo>
                  <a:cubicBezTo>
                    <a:pt x="70" y="9"/>
                    <a:pt x="64" y="6"/>
                    <a:pt x="61" y="10"/>
                  </a:cubicBezTo>
                  <a:cubicBezTo>
                    <a:pt x="62" y="5"/>
                    <a:pt x="57" y="8"/>
                    <a:pt x="57" y="6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54" y="7"/>
                    <a:pt x="52" y="8"/>
                    <a:pt x="49" y="8"/>
                  </a:cubicBezTo>
                  <a:cubicBezTo>
                    <a:pt x="49" y="7"/>
                    <a:pt x="49" y="6"/>
                    <a:pt x="49" y="6"/>
                  </a:cubicBezTo>
                  <a:cubicBezTo>
                    <a:pt x="47" y="6"/>
                    <a:pt x="45" y="6"/>
                    <a:pt x="42" y="6"/>
                  </a:cubicBezTo>
                  <a:cubicBezTo>
                    <a:pt x="29" y="11"/>
                    <a:pt x="12" y="0"/>
                    <a:pt x="5" y="14"/>
                  </a:cubicBezTo>
                  <a:cubicBezTo>
                    <a:pt x="3" y="14"/>
                    <a:pt x="6" y="12"/>
                    <a:pt x="5" y="10"/>
                  </a:cubicBezTo>
                  <a:cubicBezTo>
                    <a:pt x="3" y="10"/>
                    <a:pt x="4" y="13"/>
                    <a:pt x="2" y="14"/>
                  </a:cubicBezTo>
                  <a:cubicBezTo>
                    <a:pt x="2" y="22"/>
                    <a:pt x="2" y="30"/>
                    <a:pt x="2" y="38"/>
                  </a:cubicBezTo>
                  <a:cubicBezTo>
                    <a:pt x="4" y="41"/>
                    <a:pt x="4" y="50"/>
                    <a:pt x="2" y="53"/>
                  </a:cubicBezTo>
                  <a:cubicBezTo>
                    <a:pt x="2" y="56"/>
                    <a:pt x="2" y="59"/>
                    <a:pt x="2" y="62"/>
                  </a:cubicBezTo>
                  <a:cubicBezTo>
                    <a:pt x="5" y="111"/>
                    <a:pt x="1" y="143"/>
                    <a:pt x="5" y="187"/>
                  </a:cubicBezTo>
                  <a:cubicBezTo>
                    <a:pt x="3" y="191"/>
                    <a:pt x="0" y="211"/>
                    <a:pt x="10" y="214"/>
                  </a:cubicBezTo>
                  <a:cubicBezTo>
                    <a:pt x="15" y="214"/>
                    <a:pt x="21" y="214"/>
                    <a:pt x="26" y="214"/>
                  </a:cubicBezTo>
                  <a:cubicBezTo>
                    <a:pt x="29" y="212"/>
                    <a:pt x="34" y="213"/>
                    <a:pt x="38" y="214"/>
                  </a:cubicBezTo>
                  <a:cubicBezTo>
                    <a:pt x="39" y="214"/>
                    <a:pt x="40" y="214"/>
                    <a:pt x="41" y="214"/>
                  </a:cubicBezTo>
                  <a:cubicBezTo>
                    <a:pt x="90" y="212"/>
                    <a:pt x="119" y="211"/>
                    <a:pt x="172" y="211"/>
                  </a:cubicBezTo>
                  <a:cubicBezTo>
                    <a:pt x="178" y="199"/>
                    <a:pt x="174" y="184"/>
                    <a:pt x="174" y="171"/>
                  </a:cubicBezTo>
                  <a:close/>
                  <a:moveTo>
                    <a:pt x="166" y="203"/>
                  </a:moveTo>
                  <a:cubicBezTo>
                    <a:pt x="144" y="201"/>
                    <a:pt x="128" y="203"/>
                    <a:pt x="111" y="202"/>
                  </a:cubicBezTo>
                  <a:cubicBezTo>
                    <a:pt x="110" y="202"/>
                    <a:pt x="109" y="199"/>
                    <a:pt x="108" y="199"/>
                  </a:cubicBezTo>
                  <a:cubicBezTo>
                    <a:pt x="108" y="199"/>
                    <a:pt x="100" y="201"/>
                    <a:pt x="95" y="200"/>
                  </a:cubicBezTo>
                  <a:cubicBezTo>
                    <a:pt x="96" y="200"/>
                    <a:pt x="92" y="200"/>
                    <a:pt x="90" y="203"/>
                  </a:cubicBezTo>
                  <a:cubicBezTo>
                    <a:pt x="86" y="201"/>
                    <a:pt x="92" y="200"/>
                    <a:pt x="89" y="198"/>
                  </a:cubicBezTo>
                  <a:cubicBezTo>
                    <a:pt x="88" y="198"/>
                    <a:pt x="89" y="201"/>
                    <a:pt x="87" y="201"/>
                  </a:cubicBezTo>
                  <a:cubicBezTo>
                    <a:pt x="80" y="195"/>
                    <a:pt x="80" y="200"/>
                    <a:pt x="72" y="201"/>
                  </a:cubicBezTo>
                  <a:cubicBezTo>
                    <a:pt x="79" y="197"/>
                    <a:pt x="64" y="199"/>
                    <a:pt x="61" y="202"/>
                  </a:cubicBezTo>
                  <a:cubicBezTo>
                    <a:pt x="62" y="200"/>
                    <a:pt x="62" y="199"/>
                    <a:pt x="61" y="199"/>
                  </a:cubicBezTo>
                  <a:cubicBezTo>
                    <a:pt x="47" y="199"/>
                    <a:pt x="33" y="199"/>
                    <a:pt x="18" y="200"/>
                  </a:cubicBezTo>
                  <a:cubicBezTo>
                    <a:pt x="16" y="178"/>
                    <a:pt x="20" y="143"/>
                    <a:pt x="15" y="115"/>
                  </a:cubicBezTo>
                  <a:cubicBezTo>
                    <a:pt x="18" y="85"/>
                    <a:pt x="15" y="59"/>
                    <a:pt x="16" y="22"/>
                  </a:cubicBezTo>
                  <a:cubicBezTo>
                    <a:pt x="67" y="21"/>
                    <a:pt x="108" y="19"/>
                    <a:pt x="166" y="19"/>
                  </a:cubicBezTo>
                  <a:cubicBezTo>
                    <a:pt x="164" y="77"/>
                    <a:pt x="167" y="138"/>
                    <a:pt x="166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239">
              <a:extLst>
                <a:ext uri="{FF2B5EF4-FFF2-40B4-BE49-F238E27FC236}">
                  <a16:creationId xmlns:a16="http://schemas.microsoft.com/office/drawing/2014/main" id="{DDB36DCA-34E7-4986-ADD0-31FAA2B497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0" y="2973"/>
              <a:ext cx="66" cy="72"/>
            </a:xfrm>
            <a:custGeom>
              <a:avLst/>
              <a:gdLst>
                <a:gd name="T0" fmla="*/ 37 w 50"/>
                <a:gd name="T1" fmla="*/ 51 h 54"/>
                <a:gd name="T2" fmla="*/ 40 w 50"/>
                <a:gd name="T3" fmla="*/ 48 h 54"/>
                <a:gd name="T4" fmla="*/ 40 w 50"/>
                <a:gd name="T5" fmla="*/ 50 h 54"/>
                <a:gd name="T6" fmla="*/ 43 w 50"/>
                <a:gd name="T7" fmla="*/ 50 h 54"/>
                <a:gd name="T8" fmla="*/ 50 w 50"/>
                <a:gd name="T9" fmla="*/ 30 h 54"/>
                <a:gd name="T10" fmla="*/ 6 w 50"/>
                <a:gd name="T11" fmla="*/ 38 h 54"/>
                <a:gd name="T12" fmla="*/ 37 w 50"/>
                <a:gd name="T13" fmla="*/ 51 h 54"/>
                <a:gd name="T14" fmla="*/ 25 w 50"/>
                <a:gd name="T15" fmla="*/ 19 h 54"/>
                <a:gd name="T16" fmla="*/ 35 w 50"/>
                <a:gd name="T17" fmla="*/ 31 h 54"/>
                <a:gd name="T18" fmla="*/ 14 w 50"/>
                <a:gd name="T19" fmla="*/ 33 h 54"/>
                <a:gd name="T20" fmla="*/ 25 w 50"/>
                <a:gd name="T21" fmla="*/ 1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54">
                  <a:moveTo>
                    <a:pt x="37" y="51"/>
                  </a:moveTo>
                  <a:cubicBezTo>
                    <a:pt x="35" y="50"/>
                    <a:pt x="40" y="48"/>
                    <a:pt x="40" y="48"/>
                  </a:cubicBezTo>
                  <a:cubicBezTo>
                    <a:pt x="43" y="48"/>
                    <a:pt x="37" y="52"/>
                    <a:pt x="40" y="50"/>
                  </a:cubicBezTo>
                  <a:cubicBezTo>
                    <a:pt x="42" y="49"/>
                    <a:pt x="42" y="49"/>
                    <a:pt x="43" y="50"/>
                  </a:cubicBezTo>
                  <a:cubicBezTo>
                    <a:pt x="45" y="43"/>
                    <a:pt x="50" y="38"/>
                    <a:pt x="50" y="30"/>
                  </a:cubicBezTo>
                  <a:cubicBezTo>
                    <a:pt x="48" y="2"/>
                    <a:pt x="0" y="0"/>
                    <a:pt x="6" y="38"/>
                  </a:cubicBezTo>
                  <a:cubicBezTo>
                    <a:pt x="10" y="49"/>
                    <a:pt x="28" y="54"/>
                    <a:pt x="37" y="51"/>
                  </a:cubicBezTo>
                  <a:close/>
                  <a:moveTo>
                    <a:pt x="25" y="19"/>
                  </a:moveTo>
                  <a:cubicBezTo>
                    <a:pt x="32" y="19"/>
                    <a:pt x="29" y="27"/>
                    <a:pt x="35" y="31"/>
                  </a:cubicBezTo>
                  <a:cubicBezTo>
                    <a:pt x="33" y="44"/>
                    <a:pt x="16" y="42"/>
                    <a:pt x="14" y="33"/>
                  </a:cubicBezTo>
                  <a:cubicBezTo>
                    <a:pt x="13" y="27"/>
                    <a:pt x="19" y="19"/>
                    <a:pt x="2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240">
              <a:extLst>
                <a:ext uri="{FF2B5EF4-FFF2-40B4-BE49-F238E27FC236}">
                  <a16:creationId xmlns:a16="http://schemas.microsoft.com/office/drawing/2014/main" id="{06D842C0-0338-485A-8F11-68B89252AE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0" y="3038"/>
              <a:ext cx="82" cy="81"/>
            </a:xfrm>
            <a:custGeom>
              <a:avLst/>
              <a:gdLst>
                <a:gd name="T0" fmla="*/ 6 w 62"/>
                <a:gd name="T1" fmla="*/ 45 h 61"/>
                <a:gd name="T2" fmla="*/ 40 w 62"/>
                <a:gd name="T3" fmla="*/ 57 h 61"/>
                <a:gd name="T4" fmla="*/ 40 w 62"/>
                <a:gd name="T5" fmla="*/ 57 h 61"/>
                <a:gd name="T6" fmla="*/ 48 w 62"/>
                <a:gd name="T7" fmla="*/ 50 h 61"/>
                <a:gd name="T8" fmla="*/ 6 w 62"/>
                <a:gd name="T9" fmla="*/ 45 h 61"/>
                <a:gd name="T10" fmla="*/ 32 w 62"/>
                <a:gd name="T11" fmla="*/ 46 h 61"/>
                <a:gd name="T12" fmla="*/ 17 w 62"/>
                <a:gd name="T13" fmla="*/ 46 h 61"/>
                <a:gd name="T14" fmla="*/ 31 w 62"/>
                <a:gd name="T15" fmla="*/ 29 h 61"/>
                <a:gd name="T16" fmla="*/ 32 w 62"/>
                <a:gd name="T17" fmla="*/ 4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61">
                  <a:moveTo>
                    <a:pt x="6" y="45"/>
                  </a:moveTo>
                  <a:cubicBezTo>
                    <a:pt x="10" y="56"/>
                    <a:pt x="29" y="61"/>
                    <a:pt x="40" y="57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4" y="56"/>
                    <a:pt x="44" y="51"/>
                    <a:pt x="48" y="50"/>
                  </a:cubicBezTo>
                  <a:cubicBezTo>
                    <a:pt x="62" y="13"/>
                    <a:pt x="0" y="0"/>
                    <a:pt x="6" y="45"/>
                  </a:cubicBezTo>
                  <a:close/>
                  <a:moveTo>
                    <a:pt x="32" y="46"/>
                  </a:moveTo>
                  <a:cubicBezTo>
                    <a:pt x="28" y="48"/>
                    <a:pt x="22" y="46"/>
                    <a:pt x="17" y="46"/>
                  </a:cubicBezTo>
                  <a:cubicBezTo>
                    <a:pt x="9" y="36"/>
                    <a:pt x="21" y="20"/>
                    <a:pt x="31" y="29"/>
                  </a:cubicBezTo>
                  <a:cubicBezTo>
                    <a:pt x="29" y="34"/>
                    <a:pt x="38" y="39"/>
                    <a:pt x="3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241">
              <a:extLst>
                <a:ext uri="{FF2B5EF4-FFF2-40B4-BE49-F238E27FC236}">
                  <a16:creationId xmlns:a16="http://schemas.microsoft.com/office/drawing/2014/main" id="{40171F0B-C9B9-4964-91C5-7CB11FA6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2" y="3087"/>
              <a:ext cx="51" cy="25"/>
            </a:xfrm>
            <a:custGeom>
              <a:avLst/>
              <a:gdLst>
                <a:gd name="T0" fmla="*/ 0 w 38"/>
                <a:gd name="T1" fmla="*/ 6 h 19"/>
                <a:gd name="T2" fmla="*/ 0 w 38"/>
                <a:gd name="T3" fmla="*/ 12 h 19"/>
                <a:gd name="T4" fmla="*/ 13 w 38"/>
                <a:gd name="T5" fmla="*/ 18 h 19"/>
                <a:gd name="T6" fmla="*/ 34 w 38"/>
                <a:gd name="T7" fmla="*/ 5 h 19"/>
                <a:gd name="T8" fmla="*/ 0 w 38"/>
                <a:gd name="T9" fmla="*/ 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9">
                  <a:moveTo>
                    <a:pt x="0" y="6"/>
                  </a:moveTo>
                  <a:cubicBezTo>
                    <a:pt x="0" y="8"/>
                    <a:pt x="0" y="10"/>
                    <a:pt x="0" y="12"/>
                  </a:cubicBezTo>
                  <a:cubicBezTo>
                    <a:pt x="8" y="15"/>
                    <a:pt x="11" y="15"/>
                    <a:pt x="13" y="18"/>
                  </a:cubicBezTo>
                  <a:cubicBezTo>
                    <a:pt x="21" y="16"/>
                    <a:pt x="38" y="19"/>
                    <a:pt x="34" y="5"/>
                  </a:cubicBezTo>
                  <a:cubicBezTo>
                    <a:pt x="23" y="0"/>
                    <a:pt x="11" y="5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0" name="Group 244">
            <a:extLst>
              <a:ext uri="{FF2B5EF4-FFF2-40B4-BE49-F238E27FC236}">
                <a16:creationId xmlns:a16="http://schemas.microsoft.com/office/drawing/2014/main" id="{18B961A9-C1D2-4320-84A5-E9AF6B487B0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577083" y="5536912"/>
            <a:ext cx="540503" cy="554674"/>
            <a:chOff x="3063" y="2981"/>
            <a:chExt cx="267" cy="274"/>
          </a:xfrm>
          <a:solidFill>
            <a:schemeClr val="tx1"/>
          </a:solidFill>
        </p:grpSpPr>
        <p:sp>
          <p:nvSpPr>
            <p:cNvPr id="252" name="Freeform 245">
              <a:extLst>
                <a:ext uri="{FF2B5EF4-FFF2-40B4-BE49-F238E27FC236}">
                  <a16:creationId xmlns:a16="http://schemas.microsoft.com/office/drawing/2014/main" id="{DE2745EA-A709-4BA3-AED4-D96DDC8BA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9" y="3019"/>
              <a:ext cx="22" cy="32"/>
            </a:xfrm>
            <a:custGeom>
              <a:avLst/>
              <a:gdLst>
                <a:gd name="T0" fmla="*/ 15 w 17"/>
                <a:gd name="T1" fmla="*/ 21 h 24"/>
                <a:gd name="T2" fmla="*/ 11 w 17"/>
                <a:gd name="T3" fmla="*/ 5 h 24"/>
                <a:gd name="T4" fmla="*/ 3 w 17"/>
                <a:gd name="T5" fmla="*/ 20 h 24"/>
                <a:gd name="T6" fmla="*/ 15 w 17"/>
                <a:gd name="T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4">
                  <a:moveTo>
                    <a:pt x="15" y="21"/>
                  </a:moveTo>
                  <a:cubicBezTo>
                    <a:pt x="17" y="15"/>
                    <a:pt x="14" y="9"/>
                    <a:pt x="11" y="5"/>
                  </a:cubicBezTo>
                  <a:cubicBezTo>
                    <a:pt x="0" y="0"/>
                    <a:pt x="2" y="13"/>
                    <a:pt x="3" y="20"/>
                  </a:cubicBezTo>
                  <a:cubicBezTo>
                    <a:pt x="6" y="24"/>
                    <a:pt x="13" y="22"/>
                    <a:pt x="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246">
              <a:extLst>
                <a:ext uri="{FF2B5EF4-FFF2-40B4-BE49-F238E27FC236}">
                  <a16:creationId xmlns:a16="http://schemas.microsoft.com/office/drawing/2014/main" id="{2D6F1945-2101-488A-983B-278E1D6278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" y="3019"/>
              <a:ext cx="23" cy="32"/>
            </a:xfrm>
            <a:custGeom>
              <a:avLst/>
              <a:gdLst>
                <a:gd name="T0" fmla="*/ 15 w 17"/>
                <a:gd name="T1" fmla="*/ 21 h 24"/>
                <a:gd name="T2" fmla="*/ 11 w 17"/>
                <a:gd name="T3" fmla="*/ 5 h 24"/>
                <a:gd name="T4" fmla="*/ 3 w 17"/>
                <a:gd name="T5" fmla="*/ 20 h 24"/>
                <a:gd name="T6" fmla="*/ 15 w 17"/>
                <a:gd name="T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4">
                  <a:moveTo>
                    <a:pt x="15" y="21"/>
                  </a:moveTo>
                  <a:cubicBezTo>
                    <a:pt x="17" y="15"/>
                    <a:pt x="14" y="9"/>
                    <a:pt x="11" y="5"/>
                  </a:cubicBezTo>
                  <a:cubicBezTo>
                    <a:pt x="0" y="0"/>
                    <a:pt x="2" y="13"/>
                    <a:pt x="3" y="20"/>
                  </a:cubicBezTo>
                  <a:cubicBezTo>
                    <a:pt x="6" y="24"/>
                    <a:pt x="13" y="22"/>
                    <a:pt x="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247">
              <a:extLst>
                <a:ext uri="{FF2B5EF4-FFF2-40B4-BE49-F238E27FC236}">
                  <a16:creationId xmlns:a16="http://schemas.microsoft.com/office/drawing/2014/main" id="{AD9A80B9-E53B-438B-8586-2038E8488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2" y="3019"/>
              <a:ext cx="23" cy="32"/>
            </a:xfrm>
            <a:custGeom>
              <a:avLst/>
              <a:gdLst>
                <a:gd name="T0" fmla="*/ 15 w 17"/>
                <a:gd name="T1" fmla="*/ 21 h 24"/>
                <a:gd name="T2" fmla="*/ 11 w 17"/>
                <a:gd name="T3" fmla="*/ 5 h 24"/>
                <a:gd name="T4" fmla="*/ 3 w 17"/>
                <a:gd name="T5" fmla="*/ 20 h 24"/>
                <a:gd name="T6" fmla="*/ 15 w 17"/>
                <a:gd name="T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4">
                  <a:moveTo>
                    <a:pt x="15" y="21"/>
                  </a:moveTo>
                  <a:cubicBezTo>
                    <a:pt x="17" y="15"/>
                    <a:pt x="14" y="9"/>
                    <a:pt x="11" y="5"/>
                  </a:cubicBezTo>
                  <a:cubicBezTo>
                    <a:pt x="0" y="0"/>
                    <a:pt x="2" y="13"/>
                    <a:pt x="3" y="20"/>
                  </a:cubicBezTo>
                  <a:cubicBezTo>
                    <a:pt x="6" y="24"/>
                    <a:pt x="13" y="22"/>
                    <a:pt x="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248">
              <a:extLst>
                <a:ext uri="{FF2B5EF4-FFF2-40B4-BE49-F238E27FC236}">
                  <a16:creationId xmlns:a16="http://schemas.microsoft.com/office/drawing/2014/main" id="{334AC961-89AF-4411-AA51-9E9771972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9" y="3103"/>
              <a:ext cx="22" cy="33"/>
            </a:xfrm>
            <a:custGeom>
              <a:avLst/>
              <a:gdLst>
                <a:gd name="T0" fmla="*/ 4 w 17"/>
                <a:gd name="T1" fmla="*/ 22 h 25"/>
                <a:gd name="T2" fmla="*/ 15 w 17"/>
                <a:gd name="T3" fmla="*/ 22 h 25"/>
                <a:gd name="T4" fmla="*/ 12 w 17"/>
                <a:gd name="T5" fmla="*/ 6 h 25"/>
                <a:gd name="T6" fmla="*/ 4 w 17"/>
                <a:gd name="T7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5">
                  <a:moveTo>
                    <a:pt x="4" y="22"/>
                  </a:moveTo>
                  <a:cubicBezTo>
                    <a:pt x="8" y="25"/>
                    <a:pt x="12" y="23"/>
                    <a:pt x="15" y="22"/>
                  </a:cubicBezTo>
                  <a:cubicBezTo>
                    <a:pt x="17" y="16"/>
                    <a:pt x="13" y="12"/>
                    <a:pt x="12" y="6"/>
                  </a:cubicBezTo>
                  <a:cubicBezTo>
                    <a:pt x="0" y="0"/>
                    <a:pt x="1" y="14"/>
                    <a:pt x="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249">
              <a:extLst>
                <a:ext uri="{FF2B5EF4-FFF2-40B4-BE49-F238E27FC236}">
                  <a16:creationId xmlns:a16="http://schemas.microsoft.com/office/drawing/2014/main" id="{DAB28563-1C19-4064-B154-97596BFC13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" y="3103"/>
              <a:ext cx="23" cy="33"/>
            </a:xfrm>
            <a:custGeom>
              <a:avLst/>
              <a:gdLst>
                <a:gd name="T0" fmla="*/ 4 w 17"/>
                <a:gd name="T1" fmla="*/ 22 h 25"/>
                <a:gd name="T2" fmla="*/ 15 w 17"/>
                <a:gd name="T3" fmla="*/ 22 h 25"/>
                <a:gd name="T4" fmla="*/ 12 w 17"/>
                <a:gd name="T5" fmla="*/ 6 h 25"/>
                <a:gd name="T6" fmla="*/ 4 w 17"/>
                <a:gd name="T7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5">
                  <a:moveTo>
                    <a:pt x="4" y="22"/>
                  </a:moveTo>
                  <a:cubicBezTo>
                    <a:pt x="8" y="25"/>
                    <a:pt x="12" y="23"/>
                    <a:pt x="15" y="22"/>
                  </a:cubicBezTo>
                  <a:cubicBezTo>
                    <a:pt x="17" y="16"/>
                    <a:pt x="13" y="12"/>
                    <a:pt x="12" y="6"/>
                  </a:cubicBezTo>
                  <a:cubicBezTo>
                    <a:pt x="0" y="0"/>
                    <a:pt x="1" y="14"/>
                    <a:pt x="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250">
              <a:extLst>
                <a:ext uri="{FF2B5EF4-FFF2-40B4-BE49-F238E27FC236}">
                  <a16:creationId xmlns:a16="http://schemas.microsoft.com/office/drawing/2014/main" id="{5B262325-9C75-4788-B357-801E43C07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2" y="3103"/>
              <a:ext cx="23" cy="33"/>
            </a:xfrm>
            <a:custGeom>
              <a:avLst/>
              <a:gdLst>
                <a:gd name="T0" fmla="*/ 4 w 17"/>
                <a:gd name="T1" fmla="*/ 22 h 25"/>
                <a:gd name="T2" fmla="*/ 15 w 17"/>
                <a:gd name="T3" fmla="*/ 22 h 25"/>
                <a:gd name="T4" fmla="*/ 12 w 17"/>
                <a:gd name="T5" fmla="*/ 6 h 25"/>
                <a:gd name="T6" fmla="*/ 4 w 17"/>
                <a:gd name="T7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5">
                  <a:moveTo>
                    <a:pt x="4" y="22"/>
                  </a:moveTo>
                  <a:cubicBezTo>
                    <a:pt x="8" y="25"/>
                    <a:pt x="12" y="23"/>
                    <a:pt x="15" y="22"/>
                  </a:cubicBezTo>
                  <a:cubicBezTo>
                    <a:pt x="17" y="16"/>
                    <a:pt x="13" y="12"/>
                    <a:pt x="12" y="6"/>
                  </a:cubicBezTo>
                  <a:cubicBezTo>
                    <a:pt x="0" y="0"/>
                    <a:pt x="1" y="14"/>
                    <a:pt x="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251">
              <a:extLst>
                <a:ext uri="{FF2B5EF4-FFF2-40B4-BE49-F238E27FC236}">
                  <a16:creationId xmlns:a16="http://schemas.microsoft.com/office/drawing/2014/main" id="{F175E3FE-33CD-4FB5-BD37-01077AC28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8" y="3137"/>
              <a:ext cx="41" cy="24"/>
            </a:xfrm>
            <a:custGeom>
              <a:avLst/>
              <a:gdLst>
                <a:gd name="T0" fmla="*/ 1 w 31"/>
                <a:gd name="T1" fmla="*/ 5 h 18"/>
                <a:gd name="T2" fmla="*/ 0 w 31"/>
                <a:gd name="T3" fmla="*/ 12 h 18"/>
                <a:gd name="T4" fmla="*/ 11 w 31"/>
                <a:gd name="T5" fmla="*/ 18 h 18"/>
                <a:gd name="T6" fmla="*/ 25 w 31"/>
                <a:gd name="T7" fmla="*/ 4 h 18"/>
                <a:gd name="T8" fmla="*/ 1 w 31"/>
                <a:gd name="T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8">
                  <a:moveTo>
                    <a:pt x="1" y="5"/>
                  </a:moveTo>
                  <a:cubicBezTo>
                    <a:pt x="1" y="7"/>
                    <a:pt x="0" y="8"/>
                    <a:pt x="0" y="12"/>
                  </a:cubicBezTo>
                  <a:cubicBezTo>
                    <a:pt x="4" y="14"/>
                    <a:pt x="9" y="14"/>
                    <a:pt x="11" y="18"/>
                  </a:cubicBezTo>
                  <a:cubicBezTo>
                    <a:pt x="18" y="17"/>
                    <a:pt x="31" y="15"/>
                    <a:pt x="25" y="4"/>
                  </a:cubicBezTo>
                  <a:cubicBezTo>
                    <a:pt x="16" y="0"/>
                    <a:pt x="10" y="6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252">
              <a:extLst>
                <a:ext uri="{FF2B5EF4-FFF2-40B4-BE49-F238E27FC236}">
                  <a16:creationId xmlns:a16="http://schemas.microsoft.com/office/drawing/2014/main" id="{4D0B834E-2584-43F1-B708-50C0DDC28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9" y="3146"/>
              <a:ext cx="22" cy="32"/>
            </a:xfrm>
            <a:custGeom>
              <a:avLst/>
              <a:gdLst>
                <a:gd name="T0" fmla="*/ 3 w 17"/>
                <a:gd name="T1" fmla="*/ 20 h 24"/>
                <a:gd name="T2" fmla="*/ 15 w 17"/>
                <a:gd name="T3" fmla="*/ 21 h 24"/>
                <a:gd name="T4" fmla="*/ 11 w 17"/>
                <a:gd name="T5" fmla="*/ 5 h 24"/>
                <a:gd name="T6" fmla="*/ 3 w 17"/>
                <a:gd name="T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4">
                  <a:moveTo>
                    <a:pt x="3" y="20"/>
                  </a:moveTo>
                  <a:cubicBezTo>
                    <a:pt x="6" y="24"/>
                    <a:pt x="13" y="22"/>
                    <a:pt x="15" y="21"/>
                  </a:cubicBezTo>
                  <a:cubicBezTo>
                    <a:pt x="17" y="15"/>
                    <a:pt x="14" y="9"/>
                    <a:pt x="11" y="5"/>
                  </a:cubicBezTo>
                  <a:cubicBezTo>
                    <a:pt x="0" y="0"/>
                    <a:pt x="2" y="13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253">
              <a:extLst>
                <a:ext uri="{FF2B5EF4-FFF2-40B4-BE49-F238E27FC236}">
                  <a16:creationId xmlns:a16="http://schemas.microsoft.com/office/drawing/2014/main" id="{D6BD4896-31CF-4F98-8F17-F5EBD903EB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" y="3146"/>
              <a:ext cx="23" cy="32"/>
            </a:xfrm>
            <a:custGeom>
              <a:avLst/>
              <a:gdLst>
                <a:gd name="T0" fmla="*/ 3 w 17"/>
                <a:gd name="T1" fmla="*/ 20 h 24"/>
                <a:gd name="T2" fmla="*/ 15 w 17"/>
                <a:gd name="T3" fmla="*/ 21 h 24"/>
                <a:gd name="T4" fmla="*/ 11 w 17"/>
                <a:gd name="T5" fmla="*/ 5 h 24"/>
                <a:gd name="T6" fmla="*/ 3 w 17"/>
                <a:gd name="T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4">
                  <a:moveTo>
                    <a:pt x="3" y="20"/>
                  </a:moveTo>
                  <a:cubicBezTo>
                    <a:pt x="6" y="24"/>
                    <a:pt x="13" y="22"/>
                    <a:pt x="15" y="21"/>
                  </a:cubicBezTo>
                  <a:cubicBezTo>
                    <a:pt x="17" y="15"/>
                    <a:pt x="14" y="9"/>
                    <a:pt x="11" y="5"/>
                  </a:cubicBezTo>
                  <a:cubicBezTo>
                    <a:pt x="0" y="0"/>
                    <a:pt x="2" y="13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254">
              <a:extLst>
                <a:ext uri="{FF2B5EF4-FFF2-40B4-BE49-F238E27FC236}">
                  <a16:creationId xmlns:a16="http://schemas.microsoft.com/office/drawing/2014/main" id="{F8B13088-D261-4442-B891-73BBAF77F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2" y="3146"/>
              <a:ext cx="23" cy="32"/>
            </a:xfrm>
            <a:custGeom>
              <a:avLst/>
              <a:gdLst>
                <a:gd name="T0" fmla="*/ 3 w 17"/>
                <a:gd name="T1" fmla="*/ 20 h 24"/>
                <a:gd name="T2" fmla="*/ 15 w 17"/>
                <a:gd name="T3" fmla="*/ 21 h 24"/>
                <a:gd name="T4" fmla="*/ 11 w 17"/>
                <a:gd name="T5" fmla="*/ 5 h 24"/>
                <a:gd name="T6" fmla="*/ 3 w 17"/>
                <a:gd name="T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4">
                  <a:moveTo>
                    <a:pt x="3" y="20"/>
                  </a:moveTo>
                  <a:cubicBezTo>
                    <a:pt x="6" y="24"/>
                    <a:pt x="13" y="22"/>
                    <a:pt x="15" y="21"/>
                  </a:cubicBezTo>
                  <a:cubicBezTo>
                    <a:pt x="17" y="15"/>
                    <a:pt x="14" y="9"/>
                    <a:pt x="11" y="5"/>
                  </a:cubicBezTo>
                  <a:cubicBezTo>
                    <a:pt x="0" y="0"/>
                    <a:pt x="2" y="13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255">
              <a:extLst>
                <a:ext uri="{FF2B5EF4-FFF2-40B4-BE49-F238E27FC236}">
                  <a16:creationId xmlns:a16="http://schemas.microsoft.com/office/drawing/2014/main" id="{452A9631-CDBA-47AD-A0C4-54697A0163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4" y="3166"/>
              <a:ext cx="35" cy="27"/>
            </a:xfrm>
            <a:custGeom>
              <a:avLst/>
              <a:gdLst>
                <a:gd name="T0" fmla="*/ 1 w 27"/>
                <a:gd name="T1" fmla="*/ 6 h 20"/>
                <a:gd name="T2" fmla="*/ 1 w 27"/>
                <a:gd name="T3" fmla="*/ 15 h 20"/>
                <a:gd name="T4" fmla="*/ 26 w 27"/>
                <a:gd name="T5" fmla="*/ 14 h 20"/>
                <a:gd name="T6" fmla="*/ 27 w 27"/>
                <a:gd name="T7" fmla="*/ 11 h 20"/>
                <a:gd name="T8" fmla="*/ 1 w 27"/>
                <a:gd name="T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1" y="6"/>
                  </a:moveTo>
                  <a:cubicBezTo>
                    <a:pt x="0" y="11"/>
                    <a:pt x="0" y="12"/>
                    <a:pt x="1" y="15"/>
                  </a:cubicBezTo>
                  <a:cubicBezTo>
                    <a:pt x="8" y="20"/>
                    <a:pt x="18" y="15"/>
                    <a:pt x="26" y="14"/>
                  </a:cubicBezTo>
                  <a:cubicBezTo>
                    <a:pt x="26" y="13"/>
                    <a:pt x="27" y="12"/>
                    <a:pt x="27" y="11"/>
                  </a:cubicBezTo>
                  <a:cubicBezTo>
                    <a:pt x="21" y="3"/>
                    <a:pt x="12" y="0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256">
              <a:extLst>
                <a:ext uri="{FF2B5EF4-FFF2-40B4-BE49-F238E27FC236}">
                  <a16:creationId xmlns:a16="http://schemas.microsoft.com/office/drawing/2014/main" id="{26809E11-4587-4B66-91B6-FA13FE919DC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4" y="3198"/>
              <a:ext cx="35" cy="26"/>
            </a:xfrm>
            <a:custGeom>
              <a:avLst/>
              <a:gdLst>
                <a:gd name="T0" fmla="*/ 1 w 27"/>
                <a:gd name="T1" fmla="*/ 6 h 20"/>
                <a:gd name="T2" fmla="*/ 1 w 27"/>
                <a:gd name="T3" fmla="*/ 15 h 20"/>
                <a:gd name="T4" fmla="*/ 26 w 27"/>
                <a:gd name="T5" fmla="*/ 14 h 20"/>
                <a:gd name="T6" fmla="*/ 27 w 27"/>
                <a:gd name="T7" fmla="*/ 11 h 20"/>
                <a:gd name="T8" fmla="*/ 1 w 27"/>
                <a:gd name="T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0">
                  <a:moveTo>
                    <a:pt x="1" y="6"/>
                  </a:moveTo>
                  <a:cubicBezTo>
                    <a:pt x="0" y="11"/>
                    <a:pt x="0" y="12"/>
                    <a:pt x="1" y="15"/>
                  </a:cubicBezTo>
                  <a:cubicBezTo>
                    <a:pt x="8" y="20"/>
                    <a:pt x="18" y="15"/>
                    <a:pt x="26" y="14"/>
                  </a:cubicBezTo>
                  <a:cubicBezTo>
                    <a:pt x="26" y="13"/>
                    <a:pt x="27" y="12"/>
                    <a:pt x="27" y="11"/>
                  </a:cubicBezTo>
                  <a:cubicBezTo>
                    <a:pt x="21" y="3"/>
                    <a:pt x="12" y="0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257">
              <a:extLst>
                <a:ext uri="{FF2B5EF4-FFF2-40B4-BE49-F238E27FC236}">
                  <a16:creationId xmlns:a16="http://schemas.microsoft.com/office/drawing/2014/main" id="{227F61DB-5D57-414C-AF2B-88967E3C23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63" y="2981"/>
              <a:ext cx="267" cy="274"/>
            </a:xfrm>
            <a:custGeom>
              <a:avLst/>
              <a:gdLst>
                <a:gd name="T0" fmla="*/ 189 w 201"/>
                <a:gd name="T1" fmla="*/ 144 h 207"/>
                <a:gd name="T2" fmla="*/ 185 w 201"/>
                <a:gd name="T3" fmla="*/ 125 h 207"/>
                <a:gd name="T4" fmla="*/ 187 w 201"/>
                <a:gd name="T5" fmla="*/ 105 h 207"/>
                <a:gd name="T6" fmla="*/ 186 w 201"/>
                <a:gd name="T7" fmla="*/ 91 h 207"/>
                <a:gd name="T8" fmla="*/ 186 w 201"/>
                <a:gd name="T9" fmla="*/ 32 h 207"/>
                <a:gd name="T10" fmla="*/ 186 w 201"/>
                <a:gd name="T11" fmla="*/ 9 h 207"/>
                <a:gd name="T12" fmla="*/ 153 w 201"/>
                <a:gd name="T13" fmla="*/ 1 h 207"/>
                <a:gd name="T14" fmla="*/ 146 w 201"/>
                <a:gd name="T15" fmla="*/ 0 h 207"/>
                <a:gd name="T16" fmla="*/ 82 w 201"/>
                <a:gd name="T17" fmla="*/ 10 h 207"/>
                <a:gd name="T18" fmla="*/ 14 w 201"/>
                <a:gd name="T19" fmla="*/ 103 h 207"/>
                <a:gd name="T20" fmla="*/ 1 w 201"/>
                <a:gd name="T21" fmla="*/ 199 h 207"/>
                <a:gd name="T22" fmla="*/ 52 w 201"/>
                <a:gd name="T23" fmla="*/ 204 h 207"/>
                <a:gd name="T24" fmla="*/ 132 w 201"/>
                <a:gd name="T25" fmla="*/ 203 h 207"/>
                <a:gd name="T26" fmla="*/ 201 w 201"/>
                <a:gd name="T27" fmla="*/ 200 h 207"/>
                <a:gd name="T28" fmla="*/ 77 w 201"/>
                <a:gd name="T29" fmla="*/ 106 h 207"/>
                <a:gd name="T30" fmla="*/ 25 w 201"/>
                <a:gd name="T31" fmla="*/ 194 h 207"/>
                <a:gd name="T32" fmla="*/ 43 w 201"/>
                <a:gd name="T33" fmla="*/ 104 h 207"/>
                <a:gd name="T34" fmla="*/ 53 w 201"/>
                <a:gd name="T35" fmla="*/ 104 h 207"/>
                <a:gd name="T36" fmla="*/ 65 w 201"/>
                <a:gd name="T37" fmla="*/ 101 h 207"/>
                <a:gd name="T38" fmla="*/ 72 w 201"/>
                <a:gd name="T39" fmla="*/ 96 h 207"/>
                <a:gd name="T40" fmla="*/ 80 w 201"/>
                <a:gd name="T41" fmla="*/ 105 h 207"/>
                <a:gd name="T42" fmla="*/ 153 w 201"/>
                <a:gd name="T43" fmla="*/ 195 h 207"/>
                <a:gd name="T44" fmla="*/ 140 w 201"/>
                <a:gd name="T45" fmla="*/ 174 h 207"/>
                <a:gd name="T46" fmla="*/ 153 w 201"/>
                <a:gd name="T47" fmla="*/ 195 h 207"/>
                <a:gd name="T48" fmla="*/ 173 w 201"/>
                <a:gd name="T49" fmla="*/ 71 h 207"/>
                <a:gd name="T50" fmla="*/ 174 w 201"/>
                <a:gd name="T51" fmla="*/ 87 h 207"/>
                <a:gd name="T52" fmla="*/ 175 w 201"/>
                <a:gd name="T53" fmla="*/ 102 h 207"/>
                <a:gd name="T54" fmla="*/ 176 w 201"/>
                <a:gd name="T55" fmla="*/ 111 h 207"/>
                <a:gd name="T56" fmla="*/ 176 w 201"/>
                <a:gd name="T57" fmla="*/ 155 h 207"/>
                <a:gd name="T58" fmla="*/ 174 w 201"/>
                <a:gd name="T59" fmla="*/ 192 h 207"/>
                <a:gd name="T60" fmla="*/ 163 w 201"/>
                <a:gd name="T61" fmla="*/ 164 h 207"/>
                <a:gd name="T62" fmla="*/ 128 w 201"/>
                <a:gd name="T63" fmla="*/ 184 h 207"/>
                <a:gd name="T64" fmla="*/ 91 w 201"/>
                <a:gd name="T65" fmla="*/ 192 h 207"/>
                <a:gd name="T66" fmla="*/ 177 w 201"/>
                <a:gd name="T67" fmla="*/ 1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1" h="207">
                  <a:moveTo>
                    <a:pt x="186" y="195"/>
                  </a:moveTo>
                  <a:cubicBezTo>
                    <a:pt x="187" y="176"/>
                    <a:pt x="185" y="159"/>
                    <a:pt x="189" y="144"/>
                  </a:cubicBezTo>
                  <a:cubicBezTo>
                    <a:pt x="186" y="149"/>
                    <a:pt x="187" y="132"/>
                    <a:pt x="189" y="130"/>
                  </a:cubicBezTo>
                  <a:cubicBezTo>
                    <a:pt x="186" y="133"/>
                    <a:pt x="190" y="126"/>
                    <a:pt x="185" y="125"/>
                  </a:cubicBezTo>
                  <a:cubicBezTo>
                    <a:pt x="186" y="122"/>
                    <a:pt x="188" y="123"/>
                    <a:pt x="188" y="125"/>
                  </a:cubicBezTo>
                  <a:cubicBezTo>
                    <a:pt x="188" y="118"/>
                    <a:pt x="191" y="113"/>
                    <a:pt x="187" y="105"/>
                  </a:cubicBezTo>
                  <a:cubicBezTo>
                    <a:pt x="188" y="105"/>
                    <a:pt x="188" y="106"/>
                    <a:pt x="189" y="106"/>
                  </a:cubicBezTo>
                  <a:cubicBezTo>
                    <a:pt x="189" y="102"/>
                    <a:pt x="189" y="96"/>
                    <a:pt x="186" y="91"/>
                  </a:cubicBezTo>
                  <a:cubicBezTo>
                    <a:pt x="188" y="91"/>
                    <a:pt x="190" y="91"/>
                    <a:pt x="189" y="89"/>
                  </a:cubicBezTo>
                  <a:cubicBezTo>
                    <a:pt x="189" y="71"/>
                    <a:pt x="191" y="53"/>
                    <a:pt x="186" y="32"/>
                  </a:cubicBezTo>
                  <a:cubicBezTo>
                    <a:pt x="187" y="32"/>
                    <a:pt x="187" y="33"/>
                    <a:pt x="187" y="34"/>
                  </a:cubicBezTo>
                  <a:cubicBezTo>
                    <a:pt x="190" y="29"/>
                    <a:pt x="190" y="14"/>
                    <a:pt x="186" y="9"/>
                  </a:cubicBezTo>
                  <a:cubicBezTo>
                    <a:pt x="176" y="7"/>
                    <a:pt x="168" y="8"/>
                    <a:pt x="156" y="8"/>
                  </a:cubicBezTo>
                  <a:cubicBezTo>
                    <a:pt x="156" y="4"/>
                    <a:pt x="155" y="2"/>
                    <a:pt x="153" y="1"/>
                  </a:cubicBezTo>
                  <a:cubicBezTo>
                    <a:pt x="153" y="1"/>
                    <a:pt x="153" y="0"/>
                    <a:pt x="153" y="0"/>
                  </a:cubicBezTo>
                  <a:cubicBezTo>
                    <a:pt x="150" y="0"/>
                    <a:pt x="148" y="0"/>
                    <a:pt x="146" y="0"/>
                  </a:cubicBezTo>
                  <a:cubicBezTo>
                    <a:pt x="141" y="4"/>
                    <a:pt x="144" y="3"/>
                    <a:pt x="143" y="7"/>
                  </a:cubicBezTo>
                  <a:cubicBezTo>
                    <a:pt x="119" y="11"/>
                    <a:pt x="101" y="5"/>
                    <a:pt x="82" y="10"/>
                  </a:cubicBezTo>
                  <a:cubicBezTo>
                    <a:pt x="74" y="32"/>
                    <a:pt x="81" y="60"/>
                    <a:pt x="79" y="81"/>
                  </a:cubicBezTo>
                  <a:cubicBezTo>
                    <a:pt x="60" y="90"/>
                    <a:pt x="29" y="89"/>
                    <a:pt x="14" y="103"/>
                  </a:cubicBezTo>
                  <a:cubicBezTo>
                    <a:pt x="17" y="135"/>
                    <a:pt x="16" y="162"/>
                    <a:pt x="16" y="195"/>
                  </a:cubicBezTo>
                  <a:cubicBezTo>
                    <a:pt x="8" y="195"/>
                    <a:pt x="2" y="193"/>
                    <a:pt x="1" y="199"/>
                  </a:cubicBezTo>
                  <a:cubicBezTo>
                    <a:pt x="0" y="207"/>
                    <a:pt x="16" y="202"/>
                    <a:pt x="25" y="203"/>
                  </a:cubicBezTo>
                  <a:cubicBezTo>
                    <a:pt x="34" y="204"/>
                    <a:pt x="45" y="202"/>
                    <a:pt x="52" y="204"/>
                  </a:cubicBezTo>
                  <a:cubicBezTo>
                    <a:pt x="55" y="204"/>
                    <a:pt x="59" y="204"/>
                    <a:pt x="62" y="204"/>
                  </a:cubicBezTo>
                  <a:cubicBezTo>
                    <a:pt x="84" y="202"/>
                    <a:pt x="109" y="204"/>
                    <a:pt x="132" y="203"/>
                  </a:cubicBezTo>
                  <a:cubicBezTo>
                    <a:pt x="144" y="203"/>
                    <a:pt x="156" y="203"/>
                    <a:pt x="168" y="203"/>
                  </a:cubicBezTo>
                  <a:cubicBezTo>
                    <a:pt x="177" y="202"/>
                    <a:pt x="200" y="207"/>
                    <a:pt x="201" y="200"/>
                  </a:cubicBezTo>
                  <a:cubicBezTo>
                    <a:pt x="201" y="193"/>
                    <a:pt x="194" y="195"/>
                    <a:pt x="186" y="195"/>
                  </a:cubicBezTo>
                  <a:close/>
                  <a:moveTo>
                    <a:pt x="77" y="106"/>
                  </a:moveTo>
                  <a:cubicBezTo>
                    <a:pt x="79" y="140"/>
                    <a:pt x="78" y="166"/>
                    <a:pt x="79" y="192"/>
                  </a:cubicBezTo>
                  <a:cubicBezTo>
                    <a:pt x="58" y="193"/>
                    <a:pt x="41" y="196"/>
                    <a:pt x="25" y="194"/>
                  </a:cubicBezTo>
                  <a:cubicBezTo>
                    <a:pt x="27" y="167"/>
                    <a:pt x="24" y="139"/>
                    <a:pt x="25" y="106"/>
                  </a:cubicBezTo>
                  <a:cubicBezTo>
                    <a:pt x="31" y="104"/>
                    <a:pt x="36" y="104"/>
                    <a:pt x="43" y="104"/>
                  </a:cubicBezTo>
                  <a:cubicBezTo>
                    <a:pt x="46" y="103"/>
                    <a:pt x="49" y="101"/>
                    <a:pt x="50" y="101"/>
                  </a:cubicBezTo>
                  <a:cubicBezTo>
                    <a:pt x="50" y="101"/>
                    <a:pt x="52" y="104"/>
                    <a:pt x="53" y="104"/>
                  </a:cubicBezTo>
                  <a:cubicBezTo>
                    <a:pt x="53" y="104"/>
                    <a:pt x="58" y="99"/>
                    <a:pt x="60" y="99"/>
                  </a:cubicBezTo>
                  <a:cubicBezTo>
                    <a:pt x="63" y="99"/>
                    <a:pt x="62" y="103"/>
                    <a:pt x="65" y="101"/>
                  </a:cubicBezTo>
                  <a:cubicBezTo>
                    <a:pt x="67" y="100"/>
                    <a:pt x="64" y="97"/>
                    <a:pt x="68" y="98"/>
                  </a:cubicBezTo>
                  <a:cubicBezTo>
                    <a:pt x="66" y="101"/>
                    <a:pt x="72" y="99"/>
                    <a:pt x="72" y="96"/>
                  </a:cubicBezTo>
                  <a:cubicBezTo>
                    <a:pt x="73" y="96"/>
                    <a:pt x="75" y="100"/>
                    <a:pt x="76" y="97"/>
                  </a:cubicBezTo>
                  <a:cubicBezTo>
                    <a:pt x="79" y="98"/>
                    <a:pt x="75" y="104"/>
                    <a:pt x="80" y="105"/>
                  </a:cubicBezTo>
                  <a:cubicBezTo>
                    <a:pt x="80" y="106"/>
                    <a:pt x="78" y="105"/>
                    <a:pt x="77" y="106"/>
                  </a:cubicBezTo>
                  <a:close/>
                  <a:moveTo>
                    <a:pt x="153" y="195"/>
                  </a:moveTo>
                  <a:cubicBezTo>
                    <a:pt x="147" y="196"/>
                    <a:pt x="146" y="192"/>
                    <a:pt x="141" y="193"/>
                  </a:cubicBezTo>
                  <a:cubicBezTo>
                    <a:pt x="140" y="187"/>
                    <a:pt x="140" y="181"/>
                    <a:pt x="140" y="174"/>
                  </a:cubicBezTo>
                  <a:cubicBezTo>
                    <a:pt x="145" y="173"/>
                    <a:pt x="147" y="171"/>
                    <a:pt x="153" y="172"/>
                  </a:cubicBezTo>
                  <a:cubicBezTo>
                    <a:pt x="152" y="178"/>
                    <a:pt x="153" y="186"/>
                    <a:pt x="153" y="195"/>
                  </a:cubicBezTo>
                  <a:close/>
                  <a:moveTo>
                    <a:pt x="176" y="67"/>
                  </a:moveTo>
                  <a:cubicBezTo>
                    <a:pt x="176" y="70"/>
                    <a:pt x="174" y="69"/>
                    <a:pt x="173" y="71"/>
                  </a:cubicBezTo>
                  <a:cubicBezTo>
                    <a:pt x="178" y="72"/>
                    <a:pt x="172" y="81"/>
                    <a:pt x="173" y="86"/>
                  </a:cubicBezTo>
                  <a:cubicBezTo>
                    <a:pt x="173" y="87"/>
                    <a:pt x="173" y="87"/>
                    <a:pt x="174" y="87"/>
                  </a:cubicBezTo>
                  <a:cubicBezTo>
                    <a:pt x="175" y="87"/>
                    <a:pt x="173" y="83"/>
                    <a:pt x="174" y="81"/>
                  </a:cubicBezTo>
                  <a:cubicBezTo>
                    <a:pt x="177" y="91"/>
                    <a:pt x="169" y="93"/>
                    <a:pt x="175" y="102"/>
                  </a:cubicBezTo>
                  <a:cubicBezTo>
                    <a:pt x="174" y="101"/>
                    <a:pt x="174" y="100"/>
                    <a:pt x="173" y="100"/>
                  </a:cubicBezTo>
                  <a:cubicBezTo>
                    <a:pt x="173" y="103"/>
                    <a:pt x="173" y="108"/>
                    <a:pt x="176" y="111"/>
                  </a:cubicBezTo>
                  <a:cubicBezTo>
                    <a:pt x="174" y="111"/>
                    <a:pt x="173" y="111"/>
                    <a:pt x="173" y="112"/>
                  </a:cubicBezTo>
                  <a:cubicBezTo>
                    <a:pt x="174" y="125"/>
                    <a:pt x="171" y="142"/>
                    <a:pt x="176" y="155"/>
                  </a:cubicBezTo>
                  <a:cubicBezTo>
                    <a:pt x="174" y="155"/>
                    <a:pt x="175" y="153"/>
                    <a:pt x="173" y="154"/>
                  </a:cubicBezTo>
                  <a:cubicBezTo>
                    <a:pt x="173" y="167"/>
                    <a:pt x="174" y="180"/>
                    <a:pt x="174" y="192"/>
                  </a:cubicBezTo>
                  <a:cubicBezTo>
                    <a:pt x="169" y="191"/>
                    <a:pt x="167" y="193"/>
                    <a:pt x="164" y="192"/>
                  </a:cubicBezTo>
                  <a:cubicBezTo>
                    <a:pt x="164" y="180"/>
                    <a:pt x="164" y="172"/>
                    <a:pt x="163" y="164"/>
                  </a:cubicBezTo>
                  <a:cubicBezTo>
                    <a:pt x="156" y="160"/>
                    <a:pt x="138" y="157"/>
                    <a:pt x="131" y="161"/>
                  </a:cubicBezTo>
                  <a:cubicBezTo>
                    <a:pt x="122" y="166"/>
                    <a:pt x="126" y="177"/>
                    <a:pt x="128" y="184"/>
                  </a:cubicBezTo>
                  <a:cubicBezTo>
                    <a:pt x="126" y="187"/>
                    <a:pt x="126" y="186"/>
                    <a:pt x="127" y="192"/>
                  </a:cubicBezTo>
                  <a:cubicBezTo>
                    <a:pt x="115" y="192"/>
                    <a:pt x="102" y="194"/>
                    <a:pt x="91" y="192"/>
                  </a:cubicBezTo>
                  <a:cubicBezTo>
                    <a:pt x="89" y="141"/>
                    <a:pt x="88" y="81"/>
                    <a:pt x="90" y="19"/>
                  </a:cubicBezTo>
                  <a:cubicBezTo>
                    <a:pt x="119" y="19"/>
                    <a:pt x="148" y="19"/>
                    <a:pt x="177" y="19"/>
                  </a:cubicBezTo>
                  <a:cubicBezTo>
                    <a:pt x="177" y="38"/>
                    <a:pt x="174" y="51"/>
                    <a:pt x="176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258">
              <a:extLst>
                <a:ext uri="{FF2B5EF4-FFF2-40B4-BE49-F238E27FC236}">
                  <a16:creationId xmlns:a16="http://schemas.microsoft.com/office/drawing/2014/main" id="{DD3AFFE9-6B38-42BB-8460-AD6394BD5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3" y="3146"/>
              <a:ext cx="0" cy="3"/>
            </a:xfrm>
            <a:custGeom>
              <a:avLst/>
              <a:gdLst>
                <a:gd name="T0" fmla="*/ 0 h 2"/>
                <a:gd name="T1" fmla="*/ 2 h 2"/>
                <a:gd name="T2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259">
              <a:extLst>
                <a:ext uri="{FF2B5EF4-FFF2-40B4-BE49-F238E27FC236}">
                  <a16:creationId xmlns:a16="http://schemas.microsoft.com/office/drawing/2014/main" id="{8010C7D3-FCDD-44A5-8296-A716A9243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7" y="3062"/>
              <a:ext cx="25" cy="30"/>
            </a:xfrm>
            <a:custGeom>
              <a:avLst/>
              <a:gdLst>
                <a:gd name="T0" fmla="*/ 14 w 19"/>
                <a:gd name="T1" fmla="*/ 23 h 23"/>
                <a:gd name="T2" fmla="*/ 12 w 19"/>
                <a:gd name="T3" fmla="*/ 4 h 23"/>
                <a:gd name="T4" fmla="*/ 7 w 19"/>
                <a:gd name="T5" fmla="*/ 22 h 23"/>
                <a:gd name="T6" fmla="*/ 14 w 19"/>
                <a:gd name="T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3">
                  <a:moveTo>
                    <a:pt x="14" y="23"/>
                  </a:moveTo>
                  <a:cubicBezTo>
                    <a:pt x="19" y="18"/>
                    <a:pt x="15" y="10"/>
                    <a:pt x="12" y="4"/>
                  </a:cubicBezTo>
                  <a:cubicBezTo>
                    <a:pt x="0" y="0"/>
                    <a:pt x="2" y="17"/>
                    <a:pt x="7" y="22"/>
                  </a:cubicBezTo>
                  <a:cubicBezTo>
                    <a:pt x="13" y="23"/>
                    <a:pt x="14" y="19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260">
              <a:extLst>
                <a:ext uri="{FF2B5EF4-FFF2-40B4-BE49-F238E27FC236}">
                  <a16:creationId xmlns:a16="http://schemas.microsoft.com/office/drawing/2014/main" id="{5A2F9A73-A246-433F-A208-82A54CD38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9" y="3062"/>
              <a:ext cx="25" cy="30"/>
            </a:xfrm>
            <a:custGeom>
              <a:avLst/>
              <a:gdLst>
                <a:gd name="T0" fmla="*/ 14 w 19"/>
                <a:gd name="T1" fmla="*/ 23 h 23"/>
                <a:gd name="T2" fmla="*/ 12 w 19"/>
                <a:gd name="T3" fmla="*/ 4 h 23"/>
                <a:gd name="T4" fmla="*/ 7 w 19"/>
                <a:gd name="T5" fmla="*/ 22 h 23"/>
                <a:gd name="T6" fmla="*/ 14 w 19"/>
                <a:gd name="T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3">
                  <a:moveTo>
                    <a:pt x="14" y="23"/>
                  </a:moveTo>
                  <a:cubicBezTo>
                    <a:pt x="19" y="18"/>
                    <a:pt x="15" y="10"/>
                    <a:pt x="12" y="4"/>
                  </a:cubicBezTo>
                  <a:cubicBezTo>
                    <a:pt x="0" y="0"/>
                    <a:pt x="2" y="17"/>
                    <a:pt x="7" y="22"/>
                  </a:cubicBezTo>
                  <a:cubicBezTo>
                    <a:pt x="13" y="23"/>
                    <a:pt x="14" y="19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261">
              <a:extLst>
                <a:ext uri="{FF2B5EF4-FFF2-40B4-BE49-F238E27FC236}">
                  <a16:creationId xmlns:a16="http://schemas.microsoft.com/office/drawing/2014/main" id="{831E2DD1-7A97-4B79-9721-F939C5B25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1" y="3062"/>
              <a:ext cx="25" cy="30"/>
            </a:xfrm>
            <a:custGeom>
              <a:avLst/>
              <a:gdLst>
                <a:gd name="T0" fmla="*/ 14 w 19"/>
                <a:gd name="T1" fmla="*/ 23 h 23"/>
                <a:gd name="T2" fmla="*/ 12 w 19"/>
                <a:gd name="T3" fmla="*/ 4 h 23"/>
                <a:gd name="T4" fmla="*/ 7 w 19"/>
                <a:gd name="T5" fmla="*/ 22 h 23"/>
                <a:gd name="T6" fmla="*/ 14 w 19"/>
                <a:gd name="T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3">
                  <a:moveTo>
                    <a:pt x="14" y="23"/>
                  </a:moveTo>
                  <a:cubicBezTo>
                    <a:pt x="19" y="18"/>
                    <a:pt x="15" y="10"/>
                    <a:pt x="12" y="4"/>
                  </a:cubicBezTo>
                  <a:cubicBezTo>
                    <a:pt x="0" y="0"/>
                    <a:pt x="2" y="17"/>
                    <a:pt x="7" y="22"/>
                  </a:cubicBezTo>
                  <a:cubicBezTo>
                    <a:pt x="13" y="23"/>
                    <a:pt x="14" y="19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262">
              <a:extLst>
                <a:ext uri="{FF2B5EF4-FFF2-40B4-BE49-F238E27FC236}">
                  <a16:creationId xmlns:a16="http://schemas.microsoft.com/office/drawing/2014/main" id="{876290AB-F798-46B0-982F-D816886DB8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7" y="3189"/>
              <a:ext cx="25" cy="30"/>
            </a:xfrm>
            <a:custGeom>
              <a:avLst/>
              <a:gdLst>
                <a:gd name="T0" fmla="*/ 7 w 19"/>
                <a:gd name="T1" fmla="*/ 22 h 23"/>
                <a:gd name="T2" fmla="*/ 14 w 19"/>
                <a:gd name="T3" fmla="*/ 23 h 23"/>
                <a:gd name="T4" fmla="*/ 12 w 19"/>
                <a:gd name="T5" fmla="*/ 4 h 23"/>
                <a:gd name="T6" fmla="*/ 7 w 19"/>
                <a:gd name="T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3">
                  <a:moveTo>
                    <a:pt x="7" y="22"/>
                  </a:moveTo>
                  <a:cubicBezTo>
                    <a:pt x="13" y="23"/>
                    <a:pt x="14" y="19"/>
                    <a:pt x="14" y="23"/>
                  </a:cubicBezTo>
                  <a:cubicBezTo>
                    <a:pt x="19" y="18"/>
                    <a:pt x="15" y="10"/>
                    <a:pt x="12" y="4"/>
                  </a:cubicBezTo>
                  <a:cubicBezTo>
                    <a:pt x="0" y="0"/>
                    <a:pt x="2" y="17"/>
                    <a:pt x="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1" name="Group 265">
            <a:extLst>
              <a:ext uri="{FF2B5EF4-FFF2-40B4-BE49-F238E27FC236}">
                <a16:creationId xmlns:a16="http://schemas.microsoft.com/office/drawing/2014/main" id="{8A27E63A-EF2E-4A1C-BE45-B3980C45BF0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47562" y="5540499"/>
            <a:ext cx="545145" cy="547141"/>
            <a:chOff x="2967" y="3125"/>
            <a:chExt cx="273" cy="274"/>
          </a:xfrm>
          <a:solidFill>
            <a:schemeClr val="tx1"/>
          </a:solidFill>
        </p:grpSpPr>
        <p:sp>
          <p:nvSpPr>
            <p:cNvPr id="273" name="Freeform 266">
              <a:extLst>
                <a:ext uri="{FF2B5EF4-FFF2-40B4-BE49-F238E27FC236}">
                  <a16:creationId xmlns:a16="http://schemas.microsoft.com/office/drawing/2014/main" id="{128C8DD5-3DE0-41FD-B114-1373A04B1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1" y="3125"/>
              <a:ext cx="25" cy="53"/>
            </a:xfrm>
            <a:custGeom>
              <a:avLst/>
              <a:gdLst>
                <a:gd name="T0" fmla="*/ 6 w 19"/>
                <a:gd name="T1" fmla="*/ 33 h 40"/>
                <a:gd name="T2" fmla="*/ 19 w 19"/>
                <a:gd name="T3" fmla="*/ 28 h 40"/>
                <a:gd name="T4" fmla="*/ 16 w 19"/>
                <a:gd name="T5" fmla="*/ 2 h 40"/>
                <a:gd name="T6" fmla="*/ 12 w 19"/>
                <a:gd name="T7" fmla="*/ 0 h 40"/>
                <a:gd name="T8" fmla="*/ 9 w 19"/>
                <a:gd name="T9" fmla="*/ 0 h 40"/>
                <a:gd name="T10" fmla="*/ 6 w 19"/>
                <a:gd name="T11" fmla="*/ 3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40">
                  <a:moveTo>
                    <a:pt x="6" y="33"/>
                  </a:moveTo>
                  <a:cubicBezTo>
                    <a:pt x="12" y="40"/>
                    <a:pt x="17" y="30"/>
                    <a:pt x="19" y="28"/>
                  </a:cubicBezTo>
                  <a:cubicBezTo>
                    <a:pt x="16" y="19"/>
                    <a:pt x="18" y="11"/>
                    <a:pt x="16" y="2"/>
                  </a:cubicBezTo>
                  <a:cubicBezTo>
                    <a:pt x="14" y="2"/>
                    <a:pt x="12" y="1"/>
                    <a:pt x="12" y="0"/>
                  </a:cubicBezTo>
                  <a:cubicBezTo>
                    <a:pt x="11" y="0"/>
                    <a:pt x="10" y="0"/>
                    <a:pt x="9" y="0"/>
                  </a:cubicBezTo>
                  <a:cubicBezTo>
                    <a:pt x="0" y="7"/>
                    <a:pt x="8" y="19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267">
              <a:extLst>
                <a:ext uri="{FF2B5EF4-FFF2-40B4-BE49-F238E27FC236}">
                  <a16:creationId xmlns:a16="http://schemas.microsoft.com/office/drawing/2014/main" id="{56B36480-6AD5-46C3-A39B-07EF23B10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5" y="3163"/>
              <a:ext cx="35" cy="41"/>
            </a:xfrm>
            <a:custGeom>
              <a:avLst/>
              <a:gdLst>
                <a:gd name="T0" fmla="*/ 24 w 26"/>
                <a:gd name="T1" fmla="*/ 29 h 31"/>
                <a:gd name="T2" fmla="*/ 0 w 26"/>
                <a:gd name="T3" fmla="*/ 11 h 31"/>
                <a:gd name="T4" fmla="*/ 24 w 26"/>
                <a:gd name="T5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24" y="29"/>
                  </a:moveTo>
                  <a:cubicBezTo>
                    <a:pt x="26" y="16"/>
                    <a:pt x="8" y="0"/>
                    <a:pt x="0" y="11"/>
                  </a:cubicBezTo>
                  <a:cubicBezTo>
                    <a:pt x="5" y="20"/>
                    <a:pt x="15" y="31"/>
                    <a:pt x="24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268">
              <a:extLst>
                <a:ext uri="{FF2B5EF4-FFF2-40B4-BE49-F238E27FC236}">
                  <a16:creationId xmlns:a16="http://schemas.microsoft.com/office/drawing/2014/main" id="{BC5B376D-0096-4235-8ABB-4D9928509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0" y="3168"/>
              <a:ext cx="33" cy="43"/>
            </a:xfrm>
            <a:custGeom>
              <a:avLst/>
              <a:gdLst>
                <a:gd name="T0" fmla="*/ 25 w 25"/>
                <a:gd name="T1" fmla="*/ 7 h 32"/>
                <a:gd name="T2" fmla="*/ 3 w 25"/>
                <a:gd name="T3" fmla="*/ 23 h 32"/>
                <a:gd name="T4" fmla="*/ 25 w 25"/>
                <a:gd name="T5" fmla="*/ 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32">
                  <a:moveTo>
                    <a:pt x="25" y="7"/>
                  </a:moveTo>
                  <a:cubicBezTo>
                    <a:pt x="16" y="0"/>
                    <a:pt x="0" y="8"/>
                    <a:pt x="3" y="23"/>
                  </a:cubicBezTo>
                  <a:cubicBezTo>
                    <a:pt x="14" y="32"/>
                    <a:pt x="21" y="12"/>
                    <a:pt x="2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269">
              <a:extLst>
                <a:ext uri="{FF2B5EF4-FFF2-40B4-BE49-F238E27FC236}">
                  <a16:creationId xmlns:a16="http://schemas.microsoft.com/office/drawing/2014/main" id="{DAB8D5C9-77A2-4AB8-9A2D-61F7ADF0A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7" y="3244"/>
              <a:ext cx="47" cy="33"/>
            </a:xfrm>
            <a:custGeom>
              <a:avLst/>
              <a:gdLst>
                <a:gd name="T0" fmla="*/ 35 w 35"/>
                <a:gd name="T1" fmla="*/ 10 h 25"/>
                <a:gd name="T2" fmla="*/ 0 w 35"/>
                <a:gd name="T3" fmla="*/ 12 h 25"/>
                <a:gd name="T4" fmla="*/ 0 w 35"/>
                <a:gd name="T5" fmla="*/ 14 h 25"/>
                <a:gd name="T6" fmla="*/ 35 w 35"/>
                <a:gd name="T7" fmla="*/ 16 h 25"/>
                <a:gd name="T8" fmla="*/ 35 w 35"/>
                <a:gd name="T9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5">
                  <a:moveTo>
                    <a:pt x="35" y="10"/>
                  </a:moveTo>
                  <a:cubicBezTo>
                    <a:pt x="24" y="5"/>
                    <a:pt x="9" y="0"/>
                    <a:pt x="0" y="12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4" y="25"/>
                    <a:pt x="25" y="17"/>
                    <a:pt x="35" y="16"/>
                  </a:cubicBezTo>
                  <a:cubicBezTo>
                    <a:pt x="35" y="14"/>
                    <a:pt x="35" y="12"/>
                    <a:pt x="3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270">
              <a:extLst>
                <a:ext uri="{FF2B5EF4-FFF2-40B4-BE49-F238E27FC236}">
                  <a16:creationId xmlns:a16="http://schemas.microsoft.com/office/drawing/2014/main" id="{F5517710-B482-4FF6-B036-4726E5FF6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1" y="3243"/>
              <a:ext cx="49" cy="29"/>
            </a:xfrm>
            <a:custGeom>
              <a:avLst/>
              <a:gdLst>
                <a:gd name="T0" fmla="*/ 35 w 37"/>
                <a:gd name="T1" fmla="*/ 12 h 22"/>
                <a:gd name="T2" fmla="*/ 1 w 37"/>
                <a:gd name="T3" fmla="*/ 18 h 22"/>
                <a:gd name="T4" fmla="*/ 35 w 37"/>
                <a:gd name="T5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35" y="12"/>
                  </a:moveTo>
                  <a:cubicBezTo>
                    <a:pt x="26" y="5"/>
                    <a:pt x="0" y="0"/>
                    <a:pt x="1" y="18"/>
                  </a:cubicBezTo>
                  <a:cubicBezTo>
                    <a:pt x="4" y="21"/>
                    <a:pt x="37" y="22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271">
              <a:extLst>
                <a:ext uri="{FF2B5EF4-FFF2-40B4-BE49-F238E27FC236}">
                  <a16:creationId xmlns:a16="http://schemas.microsoft.com/office/drawing/2014/main" id="{FD740E1A-FA36-4794-9CE7-8F3D2E61FC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0" y="3321"/>
              <a:ext cx="36" cy="31"/>
            </a:xfrm>
            <a:custGeom>
              <a:avLst/>
              <a:gdLst>
                <a:gd name="T0" fmla="*/ 2 w 27"/>
                <a:gd name="T1" fmla="*/ 0 h 24"/>
                <a:gd name="T2" fmla="*/ 0 w 27"/>
                <a:gd name="T3" fmla="*/ 7 h 24"/>
                <a:gd name="T4" fmla="*/ 23 w 27"/>
                <a:gd name="T5" fmla="*/ 23 h 24"/>
                <a:gd name="T6" fmla="*/ 2 w 27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24">
                  <a:moveTo>
                    <a:pt x="2" y="0"/>
                  </a:moveTo>
                  <a:cubicBezTo>
                    <a:pt x="1" y="4"/>
                    <a:pt x="2" y="4"/>
                    <a:pt x="0" y="7"/>
                  </a:cubicBezTo>
                  <a:cubicBezTo>
                    <a:pt x="6" y="13"/>
                    <a:pt x="12" y="24"/>
                    <a:pt x="23" y="23"/>
                  </a:cubicBezTo>
                  <a:cubicBezTo>
                    <a:pt x="27" y="11"/>
                    <a:pt x="13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272">
              <a:extLst>
                <a:ext uri="{FF2B5EF4-FFF2-40B4-BE49-F238E27FC236}">
                  <a16:creationId xmlns:a16="http://schemas.microsoft.com/office/drawing/2014/main" id="{4D61D8FA-AE8F-4C3B-B051-34FCA3610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9" y="3323"/>
              <a:ext cx="34" cy="29"/>
            </a:xfrm>
            <a:custGeom>
              <a:avLst/>
              <a:gdLst>
                <a:gd name="T0" fmla="*/ 24 w 26"/>
                <a:gd name="T1" fmla="*/ 0 h 22"/>
                <a:gd name="T2" fmla="*/ 10 w 26"/>
                <a:gd name="T3" fmla="*/ 2 h 22"/>
                <a:gd name="T4" fmla="*/ 10 w 26"/>
                <a:gd name="T5" fmla="*/ 22 h 22"/>
                <a:gd name="T6" fmla="*/ 26 w 26"/>
                <a:gd name="T7" fmla="*/ 3 h 22"/>
                <a:gd name="T8" fmla="*/ 24 w 2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2">
                  <a:moveTo>
                    <a:pt x="24" y="0"/>
                  </a:moveTo>
                  <a:cubicBezTo>
                    <a:pt x="19" y="2"/>
                    <a:pt x="14" y="0"/>
                    <a:pt x="10" y="2"/>
                  </a:cubicBezTo>
                  <a:cubicBezTo>
                    <a:pt x="2" y="7"/>
                    <a:pt x="0" y="22"/>
                    <a:pt x="10" y="22"/>
                  </a:cubicBezTo>
                  <a:cubicBezTo>
                    <a:pt x="17" y="22"/>
                    <a:pt x="23" y="8"/>
                    <a:pt x="26" y="3"/>
                  </a:cubicBezTo>
                  <a:cubicBezTo>
                    <a:pt x="24" y="3"/>
                    <a:pt x="25" y="1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273">
              <a:extLst>
                <a:ext uri="{FF2B5EF4-FFF2-40B4-BE49-F238E27FC236}">
                  <a16:creationId xmlns:a16="http://schemas.microsoft.com/office/drawing/2014/main" id="{436AE1B2-B3CC-4996-93BA-7036CDED8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4" y="3346"/>
              <a:ext cx="39" cy="53"/>
            </a:xfrm>
            <a:custGeom>
              <a:avLst/>
              <a:gdLst>
                <a:gd name="T0" fmla="*/ 19 w 29"/>
                <a:gd name="T1" fmla="*/ 5 h 40"/>
                <a:gd name="T2" fmla="*/ 11 w 29"/>
                <a:gd name="T3" fmla="*/ 38 h 40"/>
                <a:gd name="T4" fmla="*/ 19 w 29"/>
                <a:gd name="T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9" y="5"/>
                  </a:moveTo>
                  <a:cubicBezTo>
                    <a:pt x="0" y="0"/>
                    <a:pt x="7" y="24"/>
                    <a:pt x="11" y="38"/>
                  </a:cubicBezTo>
                  <a:cubicBezTo>
                    <a:pt x="29" y="40"/>
                    <a:pt x="17" y="20"/>
                    <a:pt x="1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274">
              <a:extLst>
                <a:ext uri="{FF2B5EF4-FFF2-40B4-BE49-F238E27FC236}">
                  <a16:creationId xmlns:a16="http://schemas.microsoft.com/office/drawing/2014/main" id="{FFC154BD-6D12-47C8-A8FB-4B4A1E2A1B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19" y="3166"/>
              <a:ext cx="181" cy="190"/>
            </a:xfrm>
            <a:custGeom>
              <a:avLst/>
              <a:gdLst>
                <a:gd name="T0" fmla="*/ 109 w 136"/>
                <a:gd name="T1" fmla="*/ 101 h 144"/>
                <a:gd name="T2" fmla="*/ 39 w 136"/>
                <a:gd name="T3" fmla="*/ 25 h 144"/>
                <a:gd name="T4" fmla="*/ 35 w 136"/>
                <a:gd name="T5" fmla="*/ 26 h 144"/>
                <a:gd name="T6" fmla="*/ 34 w 136"/>
                <a:gd name="T7" fmla="*/ 26 h 144"/>
                <a:gd name="T8" fmla="*/ 25 w 136"/>
                <a:gd name="T9" fmla="*/ 30 h 144"/>
                <a:gd name="T10" fmla="*/ 22 w 136"/>
                <a:gd name="T11" fmla="*/ 34 h 144"/>
                <a:gd name="T12" fmla="*/ 10 w 136"/>
                <a:gd name="T13" fmla="*/ 58 h 144"/>
                <a:gd name="T14" fmla="*/ 9 w 136"/>
                <a:gd name="T15" fmla="*/ 63 h 144"/>
                <a:gd name="T16" fmla="*/ 94 w 136"/>
                <a:gd name="T17" fmla="*/ 118 h 144"/>
                <a:gd name="T18" fmla="*/ 100 w 136"/>
                <a:gd name="T19" fmla="*/ 112 h 144"/>
                <a:gd name="T20" fmla="*/ 109 w 136"/>
                <a:gd name="T21" fmla="*/ 101 h 144"/>
                <a:gd name="T22" fmla="*/ 56 w 136"/>
                <a:gd name="T23" fmla="*/ 115 h 144"/>
                <a:gd name="T24" fmla="*/ 45 w 136"/>
                <a:gd name="T25" fmla="*/ 110 h 144"/>
                <a:gd name="T26" fmla="*/ 45 w 136"/>
                <a:gd name="T27" fmla="*/ 107 h 144"/>
                <a:gd name="T28" fmla="*/ 37 w 136"/>
                <a:gd name="T29" fmla="*/ 105 h 144"/>
                <a:gd name="T30" fmla="*/ 30 w 136"/>
                <a:gd name="T31" fmla="*/ 97 h 144"/>
                <a:gd name="T32" fmla="*/ 22 w 136"/>
                <a:gd name="T33" fmla="*/ 80 h 144"/>
                <a:gd name="T34" fmla="*/ 23 w 136"/>
                <a:gd name="T35" fmla="*/ 68 h 144"/>
                <a:gd name="T36" fmla="*/ 98 w 136"/>
                <a:gd name="T37" fmla="*/ 44 h 144"/>
                <a:gd name="T38" fmla="*/ 56 w 136"/>
                <a:gd name="T39" fmla="*/ 11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6" h="144">
                  <a:moveTo>
                    <a:pt x="109" y="101"/>
                  </a:moveTo>
                  <a:cubicBezTo>
                    <a:pt x="136" y="59"/>
                    <a:pt x="88" y="0"/>
                    <a:pt x="39" y="25"/>
                  </a:cubicBezTo>
                  <a:cubicBezTo>
                    <a:pt x="38" y="20"/>
                    <a:pt x="38" y="27"/>
                    <a:pt x="35" y="26"/>
                  </a:cubicBezTo>
                  <a:cubicBezTo>
                    <a:pt x="35" y="25"/>
                    <a:pt x="34" y="25"/>
                    <a:pt x="34" y="26"/>
                  </a:cubicBezTo>
                  <a:cubicBezTo>
                    <a:pt x="34" y="27"/>
                    <a:pt x="30" y="33"/>
                    <a:pt x="25" y="30"/>
                  </a:cubicBezTo>
                  <a:cubicBezTo>
                    <a:pt x="23" y="31"/>
                    <a:pt x="26" y="37"/>
                    <a:pt x="22" y="34"/>
                  </a:cubicBezTo>
                  <a:cubicBezTo>
                    <a:pt x="20" y="41"/>
                    <a:pt x="11" y="48"/>
                    <a:pt x="10" y="58"/>
                  </a:cubicBezTo>
                  <a:cubicBezTo>
                    <a:pt x="10" y="61"/>
                    <a:pt x="13" y="66"/>
                    <a:pt x="9" y="63"/>
                  </a:cubicBezTo>
                  <a:cubicBezTo>
                    <a:pt x="0" y="107"/>
                    <a:pt x="56" y="144"/>
                    <a:pt x="94" y="118"/>
                  </a:cubicBezTo>
                  <a:cubicBezTo>
                    <a:pt x="96" y="116"/>
                    <a:pt x="96" y="112"/>
                    <a:pt x="100" y="112"/>
                  </a:cubicBezTo>
                  <a:cubicBezTo>
                    <a:pt x="102" y="106"/>
                    <a:pt x="106" y="105"/>
                    <a:pt x="109" y="101"/>
                  </a:cubicBezTo>
                  <a:close/>
                  <a:moveTo>
                    <a:pt x="56" y="115"/>
                  </a:moveTo>
                  <a:cubicBezTo>
                    <a:pt x="53" y="113"/>
                    <a:pt x="50" y="110"/>
                    <a:pt x="45" y="110"/>
                  </a:cubicBezTo>
                  <a:cubicBezTo>
                    <a:pt x="44" y="109"/>
                    <a:pt x="45" y="109"/>
                    <a:pt x="45" y="107"/>
                  </a:cubicBezTo>
                  <a:cubicBezTo>
                    <a:pt x="42" y="110"/>
                    <a:pt x="39" y="104"/>
                    <a:pt x="37" y="105"/>
                  </a:cubicBezTo>
                  <a:cubicBezTo>
                    <a:pt x="40" y="101"/>
                    <a:pt x="35" y="98"/>
                    <a:pt x="30" y="97"/>
                  </a:cubicBezTo>
                  <a:cubicBezTo>
                    <a:pt x="31" y="91"/>
                    <a:pt x="26" y="84"/>
                    <a:pt x="22" y="80"/>
                  </a:cubicBezTo>
                  <a:cubicBezTo>
                    <a:pt x="26" y="77"/>
                    <a:pt x="23" y="72"/>
                    <a:pt x="23" y="68"/>
                  </a:cubicBezTo>
                  <a:cubicBezTo>
                    <a:pt x="27" y="29"/>
                    <a:pt x="72" y="20"/>
                    <a:pt x="98" y="44"/>
                  </a:cubicBezTo>
                  <a:cubicBezTo>
                    <a:pt x="121" y="76"/>
                    <a:pt x="95" y="124"/>
                    <a:pt x="56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85" name="Freeform 278">
            <a:extLst>
              <a:ext uri="{FF2B5EF4-FFF2-40B4-BE49-F238E27FC236}">
                <a16:creationId xmlns:a16="http://schemas.microsoft.com/office/drawing/2014/main" id="{156F7B27-CE7A-47A9-9E6F-D3BBCB9BC778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4801458" y="5658452"/>
            <a:ext cx="532766" cy="365549"/>
          </a:xfrm>
          <a:custGeom>
            <a:avLst/>
            <a:gdLst>
              <a:gd name="T0" fmla="*/ 203 w 206"/>
              <a:gd name="T1" fmla="*/ 46 h 142"/>
              <a:gd name="T2" fmla="*/ 157 w 206"/>
              <a:gd name="T3" fmla="*/ 43 h 142"/>
              <a:gd name="T4" fmla="*/ 152 w 206"/>
              <a:gd name="T5" fmla="*/ 40 h 142"/>
              <a:gd name="T6" fmla="*/ 137 w 206"/>
              <a:gd name="T7" fmla="*/ 44 h 142"/>
              <a:gd name="T8" fmla="*/ 139 w 206"/>
              <a:gd name="T9" fmla="*/ 41 h 142"/>
              <a:gd name="T10" fmla="*/ 121 w 206"/>
              <a:gd name="T11" fmla="*/ 42 h 142"/>
              <a:gd name="T12" fmla="*/ 111 w 206"/>
              <a:gd name="T13" fmla="*/ 43 h 142"/>
              <a:gd name="T14" fmla="*/ 109 w 206"/>
              <a:gd name="T15" fmla="*/ 40 h 142"/>
              <a:gd name="T16" fmla="*/ 75 w 206"/>
              <a:gd name="T17" fmla="*/ 37 h 142"/>
              <a:gd name="T18" fmla="*/ 79 w 206"/>
              <a:gd name="T19" fmla="*/ 37 h 142"/>
              <a:gd name="T20" fmla="*/ 74 w 206"/>
              <a:gd name="T21" fmla="*/ 1 h 142"/>
              <a:gd name="T22" fmla="*/ 74 w 206"/>
              <a:gd name="T23" fmla="*/ 0 h 142"/>
              <a:gd name="T24" fmla="*/ 68 w 206"/>
              <a:gd name="T25" fmla="*/ 0 h 142"/>
              <a:gd name="T26" fmla="*/ 0 w 206"/>
              <a:gd name="T27" fmla="*/ 70 h 142"/>
              <a:gd name="T28" fmla="*/ 0 w 206"/>
              <a:gd name="T29" fmla="*/ 73 h 142"/>
              <a:gd name="T30" fmla="*/ 69 w 206"/>
              <a:gd name="T31" fmla="*/ 142 h 142"/>
              <a:gd name="T32" fmla="*/ 74 w 206"/>
              <a:gd name="T33" fmla="*/ 142 h 142"/>
              <a:gd name="T34" fmla="*/ 76 w 206"/>
              <a:gd name="T35" fmla="*/ 100 h 142"/>
              <a:gd name="T36" fmla="*/ 201 w 206"/>
              <a:gd name="T37" fmla="*/ 100 h 142"/>
              <a:gd name="T38" fmla="*/ 203 w 206"/>
              <a:gd name="T39" fmla="*/ 46 h 142"/>
              <a:gd name="T40" fmla="*/ 195 w 206"/>
              <a:gd name="T41" fmla="*/ 92 h 142"/>
              <a:gd name="T42" fmla="*/ 151 w 206"/>
              <a:gd name="T43" fmla="*/ 90 h 142"/>
              <a:gd name="T44" fmla="*/ 123 w 206"/>
              <a:gd name="T45" fmla="*/ 90 h 142"/>
              <a:gd name="T46" fmla="*/ 124 w 206"/>
              <a:gd name="T47" fmla="*/ 87 h 142"/>
              <a:gd name="T48" fmla="*/ 113 w 206"/>
              <a:gd name="T49" fmla="*/ 91 h 142"/>
              <a:gd name="T50" fmla="*/ 113 w 206"/>
              <a:gd name="T51" fmla="*/ 88 h 142"/>
              <a:gd name="T52" fmla="*/ 75 w 206"/>
              <a:gd name="T53" fmla="*/ 91 h 142"/>
              <a:gd name="T54" fmla="*/ 76 w 206"/>
              <a:gd name="T55" fmla="*/ 88 h 142"/>
              <a:gd name="T56" fmla="*/ 64 w 206"/>
              <a:gd name="T57" fmla="*/ 118 h 142"/>
              <a:gd name="T58" fmla="*/ 17 w 206"/>
              <a:gd name="T59" fmla="*/ 72 h 142"/>
              <a:gd name="T60" fmla="*/ 65 w 206"/>
              <a:gd name="T61" fmla="*/ 21 h 142"/>
              <a:gd name="T62" fmla="*/ 68 w 206"/>
              <a:gd name="T63" fmla="*/ 52 h 142"/>
              <a:gd name="T64" fmla="*/ 195 w 206"/>
              <a:gd name="T65" fmla="*/ 53 h 142"/>
              <a:gd name="T66" fmla="*/ 195 w 206"/>
              <a:gd name="T67" fmla="*/ 9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06" h="142">
                <a:moveTo>
                  <a:pt x="203" y="46"/>
                </a:moveTo>
                <a:cubicBezTo>
                  <a:pt x="187" y="40"/>
                  <a:pt x="170" y="45"/>
                  <a:pt x="157" y="43"/>
                </a:cubicBezTo>
                <a:cubicBezTo>
                  <a:pt x="156" y="43"/>
                  <a:pt x="153" y="40"/>
                  <a:pt x="152" y="40"/>
                </a:cubicBezTo>
                <a:cubicBezTo>
                  <a:pt x="152" y="40"/>
                  <a:pt x="135" y="43"/>
                  <a:pt x="137" y="44"/>
                </a:cubicBezTo>
                <a:cubicBezTo>
                  <a:pt x="133" y="42"/>
                  <a:pt x="136" y="41"/>
                  <a:pt x="139" y="41"/>
                </a:cubicBezTo>
                <a:cubicBezTo>
                  <a:pt x="132" y="40"/>
                  <a:pt x="130" y="38"/>
                  <a:pt x="121" y="42"/>
                </a:cubicBezTo>
                <a:cubicBezTo>
                  <a:pt x="126" y="38"/>
                  <a:pt x="114" y="40"/>
                  <a:pt x="111" y="43"/>
                </a:cubicBezTo>
                <a:cubicBezTo>
                  <a:pt x="111" y="41"/>
                  <a:pt x="111" y="39"/>
                  <a:pt x="109" y="40"/>
                </a:cubicBezTo>
                <a:cubicBezTo>
                  <a:pt x="97" y="38"/>
                  <a:pt x="86" y="44"/>
                  <a:pt x="75" y="37"/>
                </a:cubicBezTo>
                <a:cubicBezTo>
                  <a:pt x="76" y="34"/>
                  <a:pt x="77" y="36"/>
                  <a:pt x="79" y="37"/>
                </a:cubicBezTo>
                <a:cubicBezTo>
                  <a:pt x="77" y="27"/>
                  <a:pt x="82" y="8"/>
                  <a:pt x="74" y="1"/>
                </a:cubicBezTo>
                <a:cubicBezTo>
                  <a:pt x="74" y="1"/>
                  <a:pt x="74" y="1"/>
                  <a:pt x="74" y="0"/>
                </a:cubicBezTo>
                <a:cubicBezTo>
                  <a:pt x="72" y="0"/>
                  <a:pt x="70" y="0"/>
                  <a:pt x="68" y="0"/>
                </a:cubicBezTo>
                <a:cubicBezTo>
                  <a:pt x="46" y="23"/>
                  <a:pt x="23" y="46"/>
                  <a:pt x="0" y="70"/>
                </a:cubicBezTo>
                <a:cubicBezTo>
                  <a:pt x="0" y="71"/>
                  <a:pt x="0" y="72"/>
                  <a:pt x="0" y="73"/>
                </a:cubicBezTo>
                <a:cubicBezTo>
                  <a:pt x="22" y="97"/>
                  <a:pt x="45" y="120"/>
                  <a:pt x="69" y="142"/>
                </a:cubicBezTo>
                <a:cubicBezTo>
                  <a:pt x="71" y="142"/>
                  <a:pt x="73" y="142"/>
                  <a:pt x="74" y="142"/>
                </a:cubicBezTo>
                <a:cubicBezTo>
                  <a:pt x="77" y="131"/>
                  <a:pt x="75" y="112"/>
                  <a:pt x="76" y="100"/>
                </a:cubicBezTo>
                <a:cubicBezTo>
                  <a:pt x="121" y="100"/>
                  <a:pt x="156" y="101"/>
                  <a:pt x="201" y="100"/>
                </a:cubicBezTo>
                <a:cubicBezTo>
                  <a:pt x="206" y="87"/>
                  <a:pt x="201" y="64"/>
                  <a:pt x="203" y="46"/>
                </a:cubicBezTo>
                <a:close/>
                <a:moveTo>
                  <a:pt x="195" y="92"/>
                </a:moveTo>
                <a:cubicBezTo>
                  <a:pt x="177" y="91"/>
                  <a:pt x="164" y="90"/>
                  <a:pt x="151" y="90"/>
                </a:cubicBezTo>
                <a:cubicBezTo>
                  <a:pt x="147" y="90"/>
                  <a:pt x="130" y="85"/>
                  <a:pt x="123" y="90"/>
                </a:cubicBezTo>
                <a:cubicBezTo>
                  <a:pt x="124" y="89"/>
                  <a:pt x="124" y="88"/>
                  <a:pt x="124" y="87"/>
                </a:cubicBezTo>
                <a:cubicBezTo>
                  <a:pt x="120" y="89"/>
                  <a:pt x="117" y="88"/>
                  <a:pt x="113" y="91"/>
                </a:cubicBezTo>
                <a:cubicBezTo>
                  <a:pt x="115" y="89"/>
                  <a:pt x="115" y="88"/>
                  <a:pt x="113" y="88"/>
                </a:cubicBezTo>
                <a:cubicBezTo>
                  <a:pt x="98" y="88"/>
                  <a:pt x="86" y="87"/>
                  <a:pt x="75" y="91"/>
                </a:cubicBezTo>
                <a:cubicBezTo>
                  <a:pt x="76" y="89"/>
                  <a:pt x="78" y="90"/>
                  <a:pt x="76" y="88"/>
                </a:cubicBezTo>
                <a:cubicBezTo>
                  <a:pt x="58" y="88"/>
                  <a:pt x="65" y="103"/>
                  <a:pt x="64" y="118"/>
                </a:cubicBezTo>
                <a:cubicBezTo>
                  <a:pt x="47" y="104"/>
                  <a:pt x="32" y="87"/>
                  <a:pt x="17" y="72"/>
                </a:cubicBezTo>
                <a:cubicBezTo>
                  <a:pt x="32" y="54"/>
                  <a:pt x="51" y="41"/>
                  <a:pt x="65" y="21"/>
                </a:cubicBezTo>
                <a:cubicBezTo>
                  <a:pt x="71" y="30"/>
                  <a:pt x="62" y="43"/>
                  <a:pt x="68" y="52"/>
                </a:cubicBezTo>
                <a:cubicBezTo>
                  <a:pt x="114" y="53"/>
                  <a:pt x="151" y="51"/>
                  <a:pt x="195" y="53"/>
                </a:cubicBezTo>
                <a:cubicBezTo>
                  <a:pt x="195" y="66"/>
                  <a:pt x="195" y="79"/>
                  <a:pt x="195" y="9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87" name="Group 281">
            <a:extLst>
              <a:ext uri="{FF2B5EF4-FFF2-40B4-BE49-F238E27FC236}">
                <a16:creationId xmlns:a16="http://schemas.microsoft.com/office/drawing/2014/main" id="{1F15F529-0D69-412C-B7CE-EBF08C106FF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114823" y="5604485"/>
            <a:ext cx="591408" cy="472687"/>
            <a:chOff x="3781" y="2097"/>
            <a:chExt cx="269" cy="215"/>
          </a:xfrm>
          <a:solidFill>
            <a:schemeClr val="tx1"/>
          </a:solidFill>
        </p:grpSpPr>
        <p:sp>
          <p:nvSpPr>
            <p:cNvPr id="289" name="Freeform 282">
              <a:extLst>
                <a:ext uri="{FF2B5EF4-FFF2-40B4-BE49-F238E27FC236}">
                  <a16:creationId xmlns:a16="http://schemas.microsoft.com/office/drawing/2014/main" id="{7B7F5D4B-AA6D-4A54-B00A-48007F3CE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5" y="2142"/>
              <a:ext cx="39" cy="76"/>
            </a:xfrm>
            <a:custGeom>
              <a:avLst/>
              <a:gdLst>
                <a:gd name="T0" fmla="*/ 30 w 30"/>
                <a:gd name="T1" fmla="*/ 38 h 57"/>
                <a:gd name="T2" fmla="*/ 18 w 30"/>
                <a:gd name="T3" fmla="*/ 19 h 57"/>
                <a:gd name="T4" fmla="*/ 28 w 30"/>
                <a:gd name="T5" fmla="*/ 6 h 57"/>
                <a:gd name="T6" fmla="*/ 15 w 30"/>
                <a:gd name="T7" fmla="*/ 7 h 57"/>
                <a:gd name="T8" fmla="*/ 12 w 30"/>
                <a:gd name="T9" fmla="*/ 5 h 57"/>
                <a:gd name="T10" fmla="*/ 0 w 30"/>
                <a:gd name="T11" fmla="*/ 24 h 57"/>
                <a:gd name="T12" fmla="*/ 30 w 30"/>
                <a:gd name="T13" fmla="*/ 3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57">
                  <a:moveTo>
                    <a:pt x="30" y="38"/>
                  </a:moveTo>
                  <a:cubicBezTo>
                    <a:pt x="25" y="31"/>
                    <a:pt x="11" y="26"/>
                    <a:pt x="18" y="19"/>
                  </a:cubicBezTo>
                  <a:cubicBezTo>
                    <a:pt x="21" y="15"/>
                    <a:pt x="27" y="12"/>
                    <a:pt x="28" y="6"/>
                  </a:cubicBezTo>
                  <a:cubicBezTo>
                    <a:pt x="26" y="0"/>
                    <a:pt x="17" y="3"/>
                    <a:pt x="15" y="7"/>
                  </a:cubicBezTo>
                  <a:cubicBezTo>
                    <a:pt x="15" y="3"/>
                    <a:pt x="13" y="8"/>
                    <a:pt x="12" y="5"/>
                  </a:cubicBezTo>
                  <a:cubicBezTo>
                    <a:pt x="10" y="14"/>
                    <a:pt x="0" y="14"/>
                    <a:pt x="0" y="24"/>
                  </a:cubicBezTo>
                  <a:cubicBezTo>
                    <a:pt x="1" y="31"/>
                    <a:pt x="30" y="57"/>
                    <a:pt x="3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283">
              <a:extLst>
                <a:ext uri="{FF2B5EF4-FFF2-40B4-BE49-F238E27FC236}">
                  <a16:creationId xmlns:a16="http://schemas.microsoft.com/office/drawing/2014/main" id="{A0C5F1BF-D4D7-403F-BC5B-DA3477A21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7" y="2145"/>
              <a:ext cx="41" cy="63"/>
            </a:xfrm>
            <a:custGeom>
              <a:avLst/>
              <a:gdLst>
                <a:gd name="T0" fmla="*/ 3 w 31"/>
                <a:gd name="T1" fmla="*/ 42 h 47"/>
                <a:gd name="T2" fmla="*/ 20 w 31"/>
                <a:gd name="T3" fmla="*/ 32 h 47"/>
                <a:gd name="T4" fmla="*/ 29 w 31"/>
                <a:gd name="T5" fmla="*/ 20 h 47"/>
                <a:gd name="T6" fmla="*/ 9 w 31"/>
                <a:gd name="T7" fmla="*/ 0 h 47"/>
                <a:gd name="T8" fmla="*/ 3 w 31"/>
                <a:gd name="T9" fmla="*/ 8 h 47"/>
                <a:gd name="T10" fmla="*/ 7 w 31"/>
                <a:gd name="T11" fmla="*/ 14 h 47"/>
                <a:gd name="T12" fmla="*/ 14 w 31"/>
                <a:gd name="T13" fmla="*/ 22 h 47"/>
                <a:gd name="T14" fmla="*/ 3 w 31"/>
                <a:gd name="T15" fmla="*/ 4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47">
                  <a:moveTo>
                    <a:pt x="3" y="42"/>
                  </a:moveTo>
                  <a:cubicBezTo>
                    <a:pt x="14" y="47"/>
                    <a:pt x="15" y="38"/>
                    <a:pt x="20" y="32"/>
                  </a:cubicBezTo>
                  <a:cubicBezTo>
                    <a:pt x="24" y="27"/>
                    <a:pt x="31" y="25"/>
                    <a:pt x="29" y="20"/>
                  </a:cubicBezTo>
                  <a:cubicBezTo>
                    <a:pt x="24" y="17"/>
                    <a:pt x="16" y="1"/>
                    <a:pt x="9" y="0"/>
                  </a:cubicBezTo>
                  <a:cubicBezTo>
                    <a:pt x="3" y="0"/>
                    <a:pt x="2" y="5"/>
                    <a:pt x="3" y="8"/>
                  </a:cubicBezTo>
                  <a:cubicBezTo>
                    <a:pt x="6" y="15"/>
                    <a:pt x="4" y="9"/>
                    <a:pt x="7" y="14"/>
                  </a:cubicBezTo>
                  <a:cubicBezTo>
                    <a:pt x="10" y="17"/>
                    <a:pt x="12" y="19"/>
                    <a:pt x="14" y="22"/>
                  </a:cubicBezTo>
                  <a:cubicBezTo>
                    <a:pt x="10" y="28"/>
                    <a:pt x="0" y="31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284">
              <a:extLst>
                <a:ext uri="{FF2B5EF4-FFF2-40B4-BE49-F238E27FC236}">
                  <a16:creationId xmlns:a16="http://schemas.microsoft.com/office/drawing/2014/main" id="{B8B57A58-85F2-41D9-8BAE-6F14039B4F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1" y="2097"/>
              <a:ext cx="269" cy="215"/>
            </a:xfrm>
            <a:custGeom>
              <a:avLst/>
              <a:gdLst>
                <a:gd name="T0" fmla="*/ 182 w 203"/>
                <a:gd name="T1" fmla="*/ 107 h 161"/>
                <a:gd name="T2" fmla="*/ 180 w 203"/>
                <a:gd name="T3" fmla="*/ 86 h 161"/>
                <a:gd name="T4" fmla="*/ 184 w 203"/>
                <a:gd name="T5" fmla="*/ 79 h 161"/>
                <a:gd name="T6" fmla="*/ 182 w 203"/>
                <a:gd name="T7" fmla="*/ 69 h 161"/>
                <a:gd name="T8" fmla="*/ 183 w 203"/>
                <a:gd name="T9" fmla="*/ 70 h 161"/>
                <a:gd name="T10" fmla="*/ 179 w 203"/>
                <a:gd name="T11" fmla="*/ 7 h 161"/>
                <a:gd name="T12" fmla="*/ 182 w 203"/>
                <a:gd name="T13" fmla="*/ 9 h 161"/>
                <a:gd name="T14" fmla="*/ 173 w 203"/>
                <a:gd name="T15" fmla="*/ 2 h 161"/>
                <a:gd name="T16" fmla="*/ 173 w 203"/>
                <a:gd name="T17" fmla="*/ 1 h 161"/>
                <a:gd name="T18" fmla="*/ 158 w 203"/>
                <a:gd name="T19" fmla="*/ 1 h 161"/>
                <a:gd name="T20" fmla="*/ 144 w 203"/>
                <a:gd name="T21" fmla="*/ 1 h 161"/>
                <a:gd name="T22" fmla="*/ 136 w 203"/>
                <a:gd name="T23" fmla="*/ 1 h 161"/>
                <a:gd name="T24" fmla="*/ 26 w 203"/>
                <a:gd name="T25" fmla="*/ 4 h 161"/>
                <a:gd name="T26" fmla="*/ 25 w 203"/>
                <a:gd name="T27" fmla="*/ 75 h 161"/>
                <a:gd name="T28" fmla="*/ 26 w 203"/>
                <a:gd name="T29" fmla="*/ 104 h 161"/>
                <a:gd name="T30" fmla="*/ 21 w 203"/>
                <a:gd name="T31" fmla="*/ 113 h 161"/>
                <a:gd name="T32" fmla="*/ 17 w 203"/>
                <a:gd name="T33" fmla="*/ 124 h 161"/>
                <a:gd name="T34" fmla="*/ 3 w 203"/>
                <a:gd name="T35" fmla="*/ 155 h 161"/>
                <a:gd name="T36" fmla="*/ 37 w 203"/>
                <a:gd name="T37" fmla="*/ 157 h 161"/>
                <a:gd name="T38" fmla="*/ 72 w 203"/>
                <a:gd name="T39" fmla="*/ 158 h 161"/>
                <a:gd name="T40" fmla="*/ 81 w 203"/>
                <a:gd name="T41" fmla="*/ 158 h 161"/>
                <a:gd name="T42" fmla="*/ 203 w 203"/>
                <a:gd name="T43" fmla="*/ 156 h 161"/>
                <a:gd name="T44" fmla="*/ 182 w 203"/>
                <a:gd name="T45" fmla="*/ 107 h 161"/>
                <a:gd name="T46" fmla="*/ 72 w 203"/>
                <a:gd name="T47" fmla="*/ 14 h 161"/>
                <a:gd name="T48" fmla="*/ 75 w 203"/>
                <a:gd name="T49" fmla="*/ 17 h 161"/>
                <a:gd name="T50" fmla="*/ 88 w 203"/>
                <a:gd name="T51" fmla="*/ 14 h 161"/>
                <a:gd name="T52" fmla="*/ 83 w 203"/>
                <a:gd name="T53" fmla="*/ 16 h 161"/>
                <a:gd name="T54" fmla="*/ 88 w 203"/>
                <a:gd name="T55" fmla="*/ 16 h 161"/>
                <a:gd name="T56" fmla="*/ 98 w 203"/>
                <a:gd name="T57" fmla="*/ 15 h 161"/>
                <a:gd name="T58" fmla="*/ 105 w 203"/>
                <a:gd name="T59" fmla="*/ 14 h 161"/>
                <a:gd name="T60" fmla="*/ 138 w 203"/>
                <a:gd name="T61" fmla="*/ 13 h 161"/>
                <a:gd name="T62" fmla="*/ 138 w 203"/>
                <a:gd name="T63" fmla="*/ 17 h 161"/>
                <a:gd name="T64" fmla="*/ 167 w 203"/>
                <a:gd name="T65" fmla="*/ 16 h 161"/>
                <a:gd name="T66" fmla="*/ 168 w 203"/>
                <a:gd name="T67" fmla="*/ 98 h 161"/>
                <a:gd name="T68" fmla="*/ 36 w 203"/>
                <a:gd name="T69" fmla="*/ 100 h 161"/>
                <a:gd name="T70" fmla="*/ 35 w 203"/>
                <a:gd name="T71" fmla="*/ 13 h 161"/>
                <a:gd name="T72" fmla="*/ 72 w 203"/>
                <a:gd name="T73" fmla="*/ 14 h 161"/>
                <a:gd name="T74" fmla="*/ 14 w 203"/>
                <a:gd name="T75" fmla="*/ 149 h 161"/>
                <a:gd name="T76" fmla="*/ 35 w 203"/>
                <a:gd name="T77" fmla="*/ 111 h 161"/>
                <a:gd name="T78" fmla="*/ 38 w 203"/>
                <a:gd name="T79" fmla="*/ 110 h 161"/>
                <a:gd name="T80" fmla="*/ 49 w 203"/>
                <a:gd name="T81" fmla="*/ 111 h 161"/>
                <a:gd name="T82" fmla="*/ 55 w 203"/>
                <a:gd name="T83" fmla="*/ 110 h 161"/>
                <a:gd name="T84" fmla="*/ 56 w 203"/>
                <a:gd name="T85" fmla="*/ 113 h 161"/>
                <a:gd name="T86" fmla="*/ 85 w 203"/>
                <a:gd name="T87" fmla="*/ 109 h 161"/>
                <a:gd name="T88" fmla="*/ 85 w 203"/>
                <a:gd name="T89" fmla="*/ 112 h 161"/>
                <a:gd name="T90" fmla="*/ 142 w 203"/>
                <a:gd name="T91" fmla="*/ 112 h 161"/>
                <a:gd name="T92" fmla="*/ 156 w 203"/>
                <a:gd name="T93" fmla="*/ 110 h 161"/>
                <a:gd name="T94" fmla="*/ 171 w 203"/>
                <a:gd name="T95" fmla="*/ 112 h 161"/>
                <a:gd name="T96" fmla="*/ 188 w 203"/>
                <a:gd name="T97" fmla="*/ 147 h 161"/>
                <a:gd name="T98" fmla="*/ 14 w 203"/>
                <a:gd name="T99" fmla="*/ 14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3" h="161">
                  <a:moveTo>
                    <a:pt x="182" y="107"/>
                  </a:moveTo>
                  <a:cubicBezTo>
                    <a:pt x="179" y="100"/>
                    <a:pt x="184" y="91"/>
                    <a:pt x="180" y="86"/>
                  </a:cubicBezTo>
                  <a:cubicBezTo>
                    <a:pt x="180" y="83"/>
                    <a:pt x="183" y="81"/>
                    <a:pt x="184" y="79"/>
                  </a:cubicBezTo>
                  <a:cubicBezTo>
                    <a:pt x="184" y="75"/>
                    <a:pt x="182" y="73"/>
                    <a:pt x="182" y="69"/>
                  </a:cubicBezTo>
                  <a:cubicBezTo>
                    <a:pt x="182" y="70"/>
                    <a:pt x="183" y="72"/>
                    <a:pt x="183" y="70"/>
                  </a:cubicBezTo>
                  <a:cubicBezTo>
                    <a:pt x="179" y="54"/>
                    <a:pt x="188" y="22"/>
                    <a:pt x="179" y="7"/>
                  </a:cubicBezTo>
                  <a:cubicBezTo>
                    <a:pt x="180" y="4"/>
                    <a:pt x="181" y="9"/>
                    <a:pt x="182" y="9"/>
                  </a:cubicBezTo>
                  <a:cubicBezTo>
                    <a:pt x="183" y="3"/>
                    <a:pt x="179" y="1"/>
                    <a:pt x="173" y="2"/>
                  </a:cubicBezTo>
                  <a:cubicBezTo>
                    <a:pt x="173" y="2"/>
                    <a:pt x="173" y="1"/>
                    <a:pt x="173" y="1"/>
                  </a:cubicBezTo>
                  <a:cubicBezTo>
                    <a:pt x="168" y="1"/>
                    <a:pt x="163" y="1"/>
                    <a:pt x="158" y="1"/>
                  </a:cubicBezTo>
                  <a:cubicBezTo>
                    <a:pt x="155" y="3"/>
                    <a:pt x="146" y="3"/>
                    <a:pt x="144" y="1"/>
                  </a:cubicBezTo>
                  <a:cubicBezTo>
                    <a:pt x="142" y="1"/>
                    <a:pt x="139" y="1"/>
                    <a:pt x="136" y="1"/>
                  </a:cubicBezTo>
                  <a:cubicBezTo>
                    <a:pt x="92" y="4"/>
                    <a:pt x="63" y="0"/>
                    <a:pt x="26" y="4"/>
                  </a:cubicBezTo>
                  <a:cubicBezTo>
                    <a:pt x="23" y="24"/>
                    <a:pt x="24" y="53"/>
                    <a:pt x="25" y="75"/>
                  </a:cubicBezTo>
                  <a:cubicBezTo>
                    <a:pt x="25" y="84"/>
                    <a:pt x="27" y="96"/>
                    <a:pt x="26" y="104"/>
                  </a:cubicBezTo>
                  <a:cubicBezTo>
                    <a:pt x="26" y="106"/>
                    <a:pt x="23" y="109"/>
                    <a:pt x="21" y="113"/>
                  </a:cubicBezTo>
                  <a:cubicBezTo>
                    <a:pt x="20" y="117"/>
                    <a:pt x="19" y="121"/>
                    <a:pt x="17" y="124"/>
                  </a:cubicBezTo>
                  <a:cubicBezTo>
                    <a:pt x="15" y="128"/>
                    <a:pt x="0" y="148"/>
                    <a:pt x="3" y="155"/>
                  </a:cubicBezTo>
                  <a:cubicBezTo>
                    <a:pt x="6" y="160"/>
                    <a:pt x="29" y="157"/>
                    <a:pt x="37" y="157"/>
                  </a:cubicBezTo>
                  <a:cubicBezTo>
                    <a:pt x="51" y="157"/>
                    <a:pt x="62" y="157"/>
                    <a:pt x="72" y="158"/>
                  </a:cubicBezTo>
                  <a:cubicBezTo>
                    <a:pt x="75" y="158"/>
                    <a:pt x="78" y="158"/>
                    <a:pt x="81" y="158"/>
                  </a:cubicBezTo>
                  <a:cubicBezTo>
                    <a:pt x="119" y="155"/>
                    <a:pt x="166" y="161"/>
                    <a:pt x="203" y="156"/>
                  </a:cubicBezTo>
                  <a:cubicBezTo>
                    <a:pt x="198" y="137"/>
                    <a:pt x="190" y="122"/>
                    <a:pt x="182" y="107"/>
                  </a:cubicBezTo>
                  <a:close/>
                  <a:moveTo>
                    <a:pt x="72" y="14"/>
                  </a:moveTo>
                  <a:cubicBezTo>
                    <a:pt x="75" y="14"/>
                    <a:pt x="74" y="16"/>
                    <a:pt x="75" y="17"/>
                  </a:cubicBezTo>
                  <a:cubicBezTo>
                    <a:pt x="77" y="13"/>
                    <a:pt x="85" y="17"/>
                    <a:pt x="88" y="14"/>
                  </a:cubicBezTo>
                  <a:cubicBezTo>
                    <a:pt x="88" y="17"/>
                    <a:pt x="85" y="16"/>
                    <a:pt x="83" y="16"/>
                  </a:cubicBezTo>
                  <a:cubicBezTo>
                    <a:pt x="84" y="18"/>
                    <a:pt x="91" y="19"/>
                    <a:pt x="88" y="16"/>
                  </a:cubicBezTo>
                  <a:cubicBezTo>
                    <a:pt x="92" y="17"/>
                    <a:pt x="94" y="20"/>
                    <a:pt x="98" y="15"/>
                  </a:cubicBezTo>
                  <a:cubicBezTo>
                    <a:pt x="95" y="18"/>
                    <a:pt x="105" y="18"/>
                    <a:pt x="105" y="14"/>
                  </a:cubicBezTo>
                  <a:cubicBezTo>
                    <a:pt x="114" y="19"/>
                    <a:pt x="130" y="19"/>
                    <a:pt x="138" y="13"/>
                  </a:cubicBezTo>
                  <a:cubicBezTo>
                    <a:pt x="141" y="14"/>
                    <a:pt x="137" y="16"/>
                    <a:pt x="138" y="17"/>
                  </a:cubicBezTo>
                  <a:cubicBezTo>
                    <a:pt x="148" y="17"/>
                    <a:pt x="156" y="16"/>
                    <a:pt x="167" y="16"/>
                  </a:cubicBezTo>
                  <a:cubicBezTo>
                    <a:pt x="169" y="42"/>
                    <a:pt x="168" y="70"/>
                    <a:pt x="168" y="98"/>
                  </a:cubicBezTo>
                  <a:cubicBezTo>
                    <a:pt x="127" y="99"/>
                    <a:pt x="84" y="102"/>
                    <a:pt x="36" y="100"/>
                  </a:cubicBezTo>
                  <a:cubicBezTo>
                    <a:pt x="34" y="68"/>
                    <a:pt x="35" y="44"/>
                    <a:pt x="35" y="13"/>
                  </a:cubicBezTo>
                  <a:cubicBezTo>
                    <a:pt x="50" y="13"/>
                    <a:pt x="60" y="16"/>
                    <a:pt x="72" y="14"/>
                  </a:cubicBezTo>
                  <a:close/>
                  <a:moveTo>
                    <a:pt x="14" y="149"/>
                  </a:moveTo>
                  <a:cubicBezTo>
                    <a:pt x="20" y="135"/>
                    <a:pt x="29" y="124"/>
                    <a:pt x="35" y="111"/>
                  </a:cubicBezTo>
                  <a:cubicBezTo>
                    <a:pt x="36" y="111"/>
                    <a:pt x="38" y="112"/>
                    <a:pt x="38" y="110"/>
                  </a:cubicBezTo>
                  <a:cubicBezTo>
                    <a:pt x="44" y="114"/>
                    <a:pt x="44" y="115"/>
                    <a:pt x="49" y="111"/>
                  </a:cubicBezTo>
                  <a:cubicBezTo>
                    <a:pt x="46" y="115"/>
                    <a:pt x="54" y="113"/>
                    <a:pt x="55" y="110"/>
                  </a:cubicBezTo>
                  <a:cubicBezTo>
                    <a:pt x="56" y="111"/>
                    <a:pt x="56" y="112"/>
                    <a:pt x="56" y="113"/>
                  </a:cubicBezTo>
                  <a:cubicBezTo>
                    <a:pt x="66" y="112"/>
                    <a:pt x="77" y="116"/>
                    <a:pt x="85" y="109"/>
                  </a:cubicBezTo>
                  <a:cubicBezTo>
                    <a:pt x="86" y="110"/>
                    <a:pt x="85" y="111"/>
                    <a:pt x="85" y="112"/>
                  </a:cubicBezTo>
                  <a:cubicBezTo>
                    <a:pt x="100" y="113"/>
                    <a:pt x="132" y="112"/>
                    <a:pt x="142" y="112"/>
                  </a:cubicBezTo>
                  <a:cubicBezTo>
                    <a:pt x="147" y="113"/>
                    <a:pt x="152" y="110"/>
                    <a:pt x="156" y="110"/>
                  </a:cubicBezTo>
                  <a:cubicBezTo>
                    <a:pt x="158" y="111"/>
                    <a:pt x="165" y="112"/>
                    <a:pt x="171" y="112"/>
                  </a:cubicBezTo>
                  <a:cubicBezTo>
                    <a:pt x="177" y="123"/>
                    <a:pt x="183" y="135"/>
                    <a:pt x="188" y="147"/>
                  </a:cubicBezTo>
                  <a:cubicBezTo>
                    <a:pt x="136" y="150"/>
                    <a:pt x="78" y="148"/>
                    <a:pt x="14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95" name="Freeform 284">
            <a:extLst>
              <a:ext uri="{FF2B5EF4-FFF2-40B4-BE49-F238E27FC236}">
                <a16:creationId xmlns:a16="http://schemas.microsoft.com/office/drawing/2014/main" id="{A4788D54-8578-4D2F-81B4-D4FC11A765E3}"/>
              </a:ext>
            </a:extLst>
          </p:cNvPr>
          <p:cNvSpPr>
            <a:spLocks noEditPoints="1"/>
          </p:cNvSpPr>
          <p:nvPr/>
        </p:nvSpPr>
        <p:spPr bwMode="auto">
          <a:xfrm>
            <a:off x="9177548" y="5604485"/>
            <a:ext cx="591408" cy="472687"/>
          </a:xfrm>
          <a:custGeom>
            <a:avLst/>
            <a:gdLst>
              <a:gd name="T0" fmla="*/ 182 w 203"/>
              <a:gd name="T1" fmla="*/ 107 h 161"/>
              <a:gd name="T2" fmla="*/ 180 w 203"/>
              <a:gd name="T3" fmla="*/ 86 h 161"/>
              <a:gd name="T4" fmla="*/ 184 w 203"/>
              <a:gd name="T5" fmla="*/ 79 h 161"/>
              <a:gd name="T6" fmla="*/ 182 w 203"/>
              <a:gd name="T7" fmla="*/ 69 h 161"/>
              <a:gd name="T8" fmla="*/ 183 w 203"/>
              <a:gd name="T9" fmla="*/ 70 h 161"/>
              <a:gd name="T10" fmla="*/ 179 w 203"/>
              <a:gd name="T11" fmla="*/ 7 h 161"/>
              <a:gd name="T12" fmla="*/ 182 w 203"/>
              <a:gd name="T13" fmla="*/ 9 h 161"/>
              <a:gd name="T14" fmla="*/ 173 w 203"/>
              <a:gd name="T15" fmla="*/ 2 h 161"/>
              <a:gd name="T16" fmla="*/ 173 w 203"/>
              <a:gd name="T17" fmla="*/ 1 h 161"/>
              <a:gd name="T18" fmla="*/ 158 w 203"/>
              <a:gd name="T19" fmla="*/ 1 h 161"/>
              <a:gd name="T20" fmla="*/ 144 w 203"/>
              <a:gd name="T21" fmla="*/ 1 h 161"/>
              <a:gd name="T22" fmla="*/ 136 w 203"/>
              <a:gd name="T23" fmla="*/ 1 h 161"/>
              <a:gd name="T24" fmla="*/ 26 w 203"/>
              <a:gd name="T25" fmla="*/ 4 h 161"/>
              <a:gd name="T26" fmla="*/ 25 w 203"/>
              <a:gd name="T27" fmla="*/ 75 h 161"/>
              <a:gd name="T28" fmla="*/ 26 w 203"/>
              <a:gd name="T29" fmla="*/ 104 h 161"/>
              <a:gd name="T30" fmla="*/ 21 w 203"/>
              <a:gd name="T31" fmla="*/ 113 h 161"/>
              <a:gd name="T32" fmla="*/ 17 w 203"/>
              <a:gd name="T33" fmla="*/ 124 h 161"/>
              <a:gd name="T34" fmla="*/ 3 w 203"/>
              <a:gd name="T35" fmla="*/ 155 h 161"/>
              <a:gd name="T36" fmla="*/ 37 w 203"/>
              <a:gd name="T37" fmla="*/ 157 h 161"/>
              <a:gd name="T38" fmla="*/ 72 w 203"/>
              <a:gd name="T39" fmla="*/ 158 h 161"/>
              <a:gd name="T40" fmla="*/ 81 w 203"/>
              <a:gd name="T41" fmla="*/ 158 h 161"/>
              <a:gd name="T42" fmla="*/ 203 w 203"/>
              <a:gd name="T43" fmla="*/ 156 h 161"/>
              <a:gd name="T44" fmla="*/ 182 w 203"/>
              <a:gd name="T45" fmla="*/ 107 h 161"/>
              <a:gd name="T46" fmla="*/ 72 w 203"/>
              <a:gd name="T47" fmla="*/ 14 h 161"/>
              <a:gd name="T48" fmla="*/ 75 w 203"/>
              <a:gd name="T49" fmla="*/ 17 h 161"/>
              <a:gd name="T50" fmla="*/ 88 w 203"/>
              <a:gd name="T51" fmla="*/ 14 h 161"/>
              <a:gd name="T52" fmla="*/ 83 w 203"/>
              <a:gd name="T53" fmla="*/ 16 h 161"/>
              <a:gd name="T54" fmla="*/ 88 w 203"/>
              <a:gd name="T55" fmla="*/ 16 h 161"/>
              <a:gd name="T56" fmla="*/ 98 w 203"/>
              <a:gd name="T57" fmla="*/ 15 h 161"/>
              <a:gd name="T58" fmla="*/ 105 w 203"/>
              <a:gd name="T59" fmla="*/ 14 h 161"/>
              <a:gd name="T60" fmla="*/ 138 w 203"/>
              <a:gd name="T61" fmla="*/ 13 h 161"/>
              <a:gd name="T62" fmla="*/ 138 w 203"/>
              <a:gd name="T63" fmla="*/ 17 h 161"/>
              <a:gd name="T64" fmla="*/ 167 w 203"/>
              <a:gd name="T65" fmla="*/ 16 h 161"/>
              <a:gd name="T66" fmla="*/ 168 w 203"/>
              <a:gd name="T67" fmla="*/ 98 h 161"/>
              <a:gd name="T68" fmla="*/ 36 w 203"/>
              <a:gd name="T69" fmla="*/ 100 h 161"/>
              <a:gd name="T70" fmla="*/ 35 w 203"/>
              <a:gd name="T71" fmla="*/ 13 h 161"/>
              <a:gd name="T72" fmla="*/ 72 w 203"/>
              <a:gd name="T73" fmla="*/ 14 h 161"/>
              <a:gd name="T74" fmla="*/ 14 w 203"/>
              <a:gd name="T75" fmla="*/ 149 h 161"/>
              <a:gd name="T76" fmla="*/ 35 w 203"/>
              <a:gd name="T77" fmla="*/ 111 h 161"/>
              <a:gd name="T78" fmla="*/ 38 w 203"/>
              <a:gd name="T79" fmla="*/ 110 h 161"/>
              <a:gd name="T80" fmla="*/ 49 w 203"/>
              <a:gd name="T81" fmla="*/ 111 h 161"/>
              <a:gd name="T82" fmla="*/ 55 w 203"/>
              <a:gd name="T83" fmla="*/ 110 h 161"/>
              <a:gd name="T84" fmla="*/ 56 w 203"/>
              <a:gd name="T85" fmla="*/ 113 h 161"/>
              <a:gd name="T86" fmla="*/ 85 w 203"/>
              <a:gd name="T87" fmla="*/ 109 h 161"/>
              <a:gd name="T88" fmla="*/ 85 w 203"/>
              <a:gd name="T89" fmla="*/ 112 h 161"/>
              <a:gd name="T90" fmla="*/ 142 w 203"/>
              <a:gd name="T91" fmla="*/ 112 h 161"/>
              <a:gd name="T92" fmla="*/ 156 w 203"/>
              <a:gd name="T93" fmla="*/ 110 h 161"/>
              <a:gd name="T94" fmla="*/ 171 w 203"/>
              <a:gd name="T95" fmla="*/ 112 h 161"/>
              <a:gd name="T96" fmla="*/ 188 w 203"/>
              <a:gd name="T97" fmla="*/ 147 h 161"/>
              <a:gd name="T98" fmla="*/ 14 w 203"/>
              <a:gd name="T99" fmla="*/ 149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03" h="161">
                <a:moveTo>
                  <a:pt x="182" y="107"/>
                </a:moveTo>
                <a:cubicBezTo>
                  <a:pt x="179" y="100"/>
                  <a:pt x="184" y="91"/>
                  <a:pt x="180" y="86"/>
                </a:cubicBezTo>
                <a:cubicBezTo>
                  <a:pt x="180" y="83"/>
                  <a:pt x="183" y="81"/>
                  <a:pt x="184" y="79"/>
                </a:cubicBezTo>
                <a:cubicBezTo>
                  <a:pt x="184" y="75"/>
                  <a:pt x="182" y="73"/>
                  <a:pt x="182" y="69"/>
                </a:cubicBezTo>
                <a:cubicBezTo>
                  <a:pt x="182" y="70"/>
                  <a:pt x="183" y="72"/>
                  <a:pt x="183" y="70"/>
                </a:cubicBezTo>
                <a:cubicBezTo>
                  <a:pt x="179" y="54"/>
                  <a:pt x="188" y="22"/>
                  <a:pt x="179" y="7"/>
                </a:cubicBezTo>
                <a:cubicBezTo>
                  <a:pt x="180" y="4"/>
                  <a:pt x="181" y="9"/>
                  <a:pt x="182" y="9"/>
                </a:cubicBezTo>
                <a:cubicBezTo>
                  <a:pt x="183" y="3"/>
                  <a:pt x="179" y="1"/>
                  <a:pt x="173" y="2"/>
                </a:cubicBezTo>
                <a:cubicBezTo>
                  <a:pt x="173" y="2"/>
                  <a:pt x="173" y="1"/>
                  <a:pt x="173" y="1"/>
                </a:cubicBezTo>
                <a:cubicBezTo>
                  <a:pt x="168" y="1"/>
                  <a:pt x="163" y="1"/>
                  <a:pt x="158" y="1"/>
                </a:cubicBezTo>
                <a:cubicBezTo>
                  <a:pt x="155" y="3"/>
                  <a:pt x="146" y="3"/>
                  <a:pt x="144" y="1"/>
                </a:cubicBezTo>
                <a:cubicBezTo>
                  <a:pt x="142" y="1"/>
                  <a:pt x="139" y="1"/>
                  <a:pt x="136" y="1"/>
                </a:cubicBezTo>
                <a:cubicBezTo>
                  <a:pt x="92" y="4"/>
                  <a:pt x="63" y="0"/>
                  <a:pt x="26" y="4"/>
                </a:cubicBezTo>
                <a:cubicBezTo>
                  <a:pt x="23" y="24"/>
                  <a:pt x="24" y="53"/>
                  <a:pt x="25" y="75"/>
                </a:cubicBezTo>
                <a:cubicBezTo>
                  <a:pt x="25" y="84"/>
                  <a:pt x="27" y="96"/>
                  <a:pt x="26" y="104"/>
                </a:cubicBezTo>
                <a:cubicBezTo>
                  <a:pt x="26" y="106"/>
                  <a:pt x="23" y="109"/>
                  <a:pt x="21" y="113"/>
                </a:cubicBezTo>
                <a:cubicBezTo>
                  <a:pt x="20" y="117"/>
                  <a:pt x="19" y="121"/>
                  <a:pt x="17" y="124"/>
                </a:cubicBezTo>
                <a:cubicBezTo>
                  <a:pt x="15" y="128"/>
                  <a:pt x="0" y="148"/>
                  <a:pt x="3" y="155"/>
                </a:cubicBezTo>
                <a:cubicBezTo>
                  <a:pt x="6" y="160"/>
                  <a:pt x="29" y="157"/>
                  <a:pt x="37" y="157"/>
                </a:cubicBezTo>
                <a:cubicBezTo>
                  <a:pt x="51" y="157"/>
                  <a:pt x="62" y="157"/>
                  <a:pt x="72" y="158"/>
                </a:cubicBezTo>
                <a:cubicBezTo>
                  <a:pt x="75" y="158"/>
                  <a:pt x="78" y="158"/>
                  <a:pt x="81" y="158"/>
                </a:cubicBezTo>
                <a:cubicBezTo>
                  <a:pt x="119" y="155"/>
                  <a:pt x="166" y="161"/>
                  <a:pt x="203" y="156"/>
                </a:cubicBezTo>
                <a:cubicBezTo>
                  <a:pt x="198" y="137"/>
                  <a:pt x="190" y="122"/>
                  <a:pt x="182" y="107"/>
                </a:cubicBezTo>
                <a:close/>
                <a:moveTo>
                  <a:pt x="72" y="14"/>
                </a:moveTo>
                <a:cubicBezTo>
                  <a:pt x="75" y="14"/>
                  <a:pt x="74" y="16"/>
                  <a:pt x="75" y="17"/>
                </a:cubicBezTo>
                <a:cubicBezTo>
                  <a:pt x="77" y="13"/>
                  <a:pt x="85" y="17"/>
                  <a:pt x="88" y="14"/>
                </a:cubicBezTo>
                <a:cubicBezTo>
                  <a:pt x="88" y="17"/>
                  <a:pt x="85" y="16"/>
                  <a:pt x="83" y="16"/>
                </a:cubicBezTo>
                <a:cubicBezTo>
                  <a:pt x="84" y="18"/>
                  <a:pt x="91" y="19"/>
                  <a:pt x="88" y="16"/>
                </a:cubicBezTo>
                <a:cubicBezTo>
                  <a:pt x="92" y="17"/>
                  <a:pt x="94" y="20"/>
                  <a:pt x="98" y="15"/>
                </a:cubicBezTo>
                <a:cubicBezTo>
                  <a:pt x="95" y="18"/>
                  <a:pt x="105" y="18"/>
                  <a:pt x="105" y="14"/>
                </a:cubicBezTo>
                <a:cubicBezTo>
                  <a:pt x="114" y="19"/>
                  <a:pt x="130" y="19"/>
                  <a:pt x="138" y="13"/>
                </a:cubicBezTo>
                <a:cubicBezTo>
                  <a:pt x="141" y="14"/>
                  <a:pt x="137" y="16"/>
                  <a:pt x="138" y="17"/>
                </a:cubicBezTo>
                <a:cubicBezTo>
                  <a:pt x="148" y="17"/>
                  <a:pt x="156" y="16"/>
                  <a:pt x="167" y="16"/>
                </a:cubicBezTo>
                <a:cubicBezTo>
                  <a:pt x="169" y="42"/>
                  <a:pt x="168" y="70"/>
                  <a:pt x="168" y="98"/>
                </a:cubicBezTo>
                <a:cubicBezTo>
                  <a:pt x="127" y="99"/>
                  <a:pt x="84" y="102"/>
                  <a:pt x="36" y="100"/>
                </a:cubicBezTo>
                <a:cubicBezTo>
                  <a:pt x="34" y="68"/>
                  <a:pt x="35" y="44"/>
                  <a:pt x="35" y="13"/>
                </a:cubicBezTo>
                <a:cubicBezTo>
                  <a:pt x="50" y="13"/>
                  <a:pt x="60" y="16"/>
                  <a:pt x="72" y="14"/>
                </a:cubicBezTo>
                <a:close/>
                <a:moveTo>
                  <a:pt x="14" y="149"/>
                </a:moveTo>
                <a:cubicBezTo>
                  <a:pt x="20" y="135"/>
                  <a:pt x="29" y="124"/>
                  <a:pt x="35" y="111"/>
                </a:cubicBezTo>
                <a:cubicBezTo>
                  <a:pt x="36" y="111"/>
                  <a:pt x="38" y="112"/>
                  <a:pt x="38" y="110"/>
                </a:cubicBezTo>
                <a:cubicBezTo>
                  <a:pt x="44" y="114"/>
                  <a:pt x="44" y="115"/>
                  <a:pt x="49" y="111"/>
                </a:cubicBezTo>
                <a:cubicBezTo>
                  <a:pt x="46" y="115"/>
                  <a:pt x="54" y="113"/>
                  <a:pt x="55" y="110"/>
                </a:cubicBezTo>
                <a:cubicBezTo>
                  <a:pt x="56" y="111"/>
                  <a:pt x="56" y="112"/>
                  <a:pt x="56" y="113"/>
                </a:cubicBezTo>
                <a:cubicBezTo>
                  <a:pt x="66" y="112"/>
                  <a:pt x="77" y="116"/>
                  <a:pt x="85" y="109"/>
                </a:cubicBezTo>
                <a:cubicBezTo>
                  <a:pt x="86" y="110"/>
                  <a:pt x="85" y="111"/>
                  <a:pt x="85" y="112"/>
                </a:cubicBezTo>
                <a:cubicBezTo>
                  <a:pt x="100" y="113"/>
                  <a:pt x="132" y="112"/>
                  <a:pt x="142" y="112"/>
                </a:cubicBezTo>
                <a:cubicBezTo>
                  <a:pt x="147" y="113"/>
                  <a:pt x="152" y="110"/>
                  <a:pt x="156" y="110"/>
                </a:cubicBezTo>
                <a:cubicBezTo>
                  <a:pt x="158" y="111"/>
                  <a:pt x="165" y="112"/>
                  <a:pt x="171" y="112"/>
                </a:cubicBezTo>
                <a:cubicBezTo>
                  <a:pt x="177" y="123"/>
                  <a:pt x="183" y="135"/>
                  <a:pt x="188" y="147"/>
                </a:cubicBezTo>
                <a:cubicBezTo>
                  <a:pt x="136" y="150"/>
                  <a:pt x="78" y="148"/>
                  <a:pt x="14" y="14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97" name="Group 287">
            <a:extLst>
              <a:ext uri="{FF2B5EF4-FFF2-40B4-BE49-F238E27FC236}">
                <a16:creationId xmlns:a16="http://schemas.microsoft.com/office/drawing/2014/main" id="{180D647B-4923-438D-81B7-B4E0B63711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288794" y="5582047"/>
            <a:ext cx="529265" cy="458054"/>
            <a:chOff x="3778" y="2086"/>
            <a:chExt cx="275" cy="238"/>
          </a:xfrm>
          <a:solidFill>
            <a:schemeClr val="tx1"/>
          </a:solidFill>
        </p:grpSpPr>
        <p:sp>
          <p:nvSpPr>
            <p:cNvPr id="299" name="Freeform 288">
              <a:extLst>
                <a:ext uri="{FF2B5EF4-FFF2-40B4-BE49-F238E27FC236}">
                  <a16:creationId xmlns:a16="http://schemas.microsoft.com/office/drawing/2014/main" id="{91CD366B-D28B-4454-BFDA-8E4CC5BB16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8" y="2086"/>
              <a:ext cx="275" cy="238"/>
            </a:xfrm>
            <a:custGeom>
              <a:avLst/>
              <a:gdLst>
                <a:gd name="T0" fmla="*/ 206 w 208"/>
                <a:gd name="T1" fmla="*/ 7 h 180"/>
                <a:gd name="T2" fmla="*/ 116 w 208"/>
                <a:gd name="T3" fmla="*/ 3 h 180"/>
                <a:gd name="T4" fmla="*/ 106 w 208"/>
                <a:gd name="T5" fmla="*/ 5 h 180"/>
                <a:gd name="T6" fmla="*/ 107 w 208"/>
                <a:gd name="T7" fmla="*/ 1 h 180"/>
                <a:gd name="T8" fmla="*/ 106 w 208"/>
                <a:gd name="T9" fmla="*/ 1 h 180"/>
                <a:gd name="T10" fmla="*/ 106 w 208"/>
                <a:gd name="T11" fmla="*/ 2 h 180"/>
                <a:gd name="T12" fmla="*/ 101 w 208"/>
                <a:gd name="T13" fmla="*/ 2 h 180"/>
                <a:gd name="T14" fmla="*/ 101 w 208"/>
                <a:gd name="T15" fmla="*/ 1 h 180"/>
                <a:gd name="T16" fmla="*/ 93 w 208"/>
                <a:gd name="T17" fmla="*/ 1 h 180"/>
                <a:gd name="T18" fmla="*/ 85 w 208"/>
                <a:gd name="T19" fmla="*/ 4 h 180"/>
                <a:gd name="T20" fmla="*/ 87 w 208"/>
                <a:gd name="T21" fmla="*/ 1 h 180"/>
                <a:gd name="T22" fmla="*/ 85 w 208"/>
                <a:gd name="T23" fmla="*/ 1 h 180"/>
                <a:gd name="T24" fmla="*/ 72 w 208"/>
                <a:gd name="T25" fmla="*/ 5 h 180"/>
                <a:gd name="T26" fmla="*/ 66 w 208"/>
                <a:gd name="T27" fmla="*/ 1 h 180"/>
                <a:gd name="T28" fmla="*/ 65 w 208"/>
                <a:gd name="T29" fmla="*/ 1 h 180"/>
                <a:gd name="T30" fmla="*/ 57 w 208"/>
                <a:gd name="T31" fmla="*/ 3 h 180"/>
                <a:gd name="T32" fmla="*/ 57 w 208"/>
                <a:gd name="T33" fmla="*/ 1 h 180"/>
                <a:gd name="T34" fmla="*/ 49 w 208"/>
                <a:gd name="T35" fmla="*/ 1 h 180"/>
                <a:gd name="T36" fmla="*/ 9 w 208"/>
                <a:gd name="T37" fmla="*/ 4 h 180"/>
                <a:gd name="T38" fmla="*/ 6 w 208"/>
                <a:gd name="T39" fmla="*/ 12 h 180"/>
                <a:gd name="T40" fmla="*/ 3 w 208"/>
                <a:gd name="T41" fmla="*/ 10 h 180"/>
                <a:gd name="T42" fmla="*/ 3 w 208"/>
                <a:gd name="T43" fmla="*/ 38 h 180"/>
                <a:gd name="T44" fmla="*/ 7 w 208"/>
                <a:gd name="T45" fmla="*/ 144 h 180"/>
                <a:gd name="T46" fmla="*/ 101 w 208"/>
                <a:gd name="T47" fmla="*/ 145 h 180"/>
                <a:gd name="T48" fmla="*/ 99 w 208"/>
                <a:gd name="T49" fmla="*/ 164 h 180"/>
                <a:gd name="T50" fmla="*/ 62 w 208"/>
                <a:gd name="T51" fmla="*/ 165 h 180"/>
                <a:gd name="T52" fmla="*/ 61 w 208"/>
                <a:gd name="T53" fmla="*/ 174 h 180"/>
                <a:gd name="T54" fmla="*/ 151 w 208"/>
                <a:gd name="T55" fmla="*/ 174 h 180"/>
                <a:gd name="T56" fmla="*/ 151 w 208"/>
                <a:gd name="T57" fmla="*/ 167 h 180"/>
                <a:gd name="T58" fmla="*/ 111 w 208"/>
                <a:gd name="T59" fmla="*/ 165 h 180"/>
                <a:gd name="T60" fmla="*/ 111 w 208"/>
                <a:gd name="T61" fmla="*/ 145 h 180"/>
                <a:gd name="T62" fmla="*/ 206 w 208"/>
                <a:gd name="T63" fmla="*/ 141 h 180"/>
                <a:gd name="T64" fmla="*/ 206 w 208"/>
                <a:gd name="T65" fmla="*/ 7 h 180"/>
                <a:gd name="T66" fmla="*/ 199 w 208"/>
                <a:gd name="T67" fmla="*/ 134 h 180"/>
                <a:gd name="T68" fmla="*/ 129 w 208"/>
                <a:gd name="T69" fmla="*/ 133 h 180"/>
                <a:gd name="T70" fmla="*/ 124 w 208"/>
                <a:gd name="T71" fmla="*/ 129 h 180"/>
                <a:gd name="T72" fmla="*/ 58 w 208"/>
                <a:gd name="T73" fmla="*/ 132 h 180"/>
                <a:gd name="T74" fmla="*/ 60 w 208"/>
                <a:gd name="T75" fmla="*/ 130 h 180"/>
                <a:gd name="T76" fmla="*/ 18 w 208"/>
                <a:gd name="T77" fmla="*/ 130 h 180"/>
                <a:gd name="T78" fmla="*/ 17 w 208"/>
                <a:gd name="T79" fmla="*/ 18 h 180"/>
                <a:gd name="T80" fmla="*/ 75 w 208"/>
                <a:gd name="T81" fmla="*/ 16 h 180"/>
                <a:gd name="T82" fmla="*/ 199 w 208"/>
                <a:gd name="T83" fmla="*/ 15 h 180"/>
                <a:gd name="T84" fmla="*/ 199 w 208"/>
                <a:gd name="T85" fmla="*/ 13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8" h="180">
                  <a:moveTo>
                    <a:pt x="206" y="7"/>
                  </a:moveTo>
                  <a:cubicBezTo>
                    <a:pt x="175" y="3"/>
                    <a:pt x="142" y="5"/>
                    <a:pt x="116" y="3"/>
                  </a:cubicBezTo>
                  <a:cubicBezTo>
                    <a:pt x="117" y="4"/>
                    <a:pt x="106" y="5"/>
                    <a:pt x="106" y="5"/>
                  </a:cubicBezTo>
                  <a:cubicBezTo>
                    <a:pt x="107" y="2"/>
                    <a:pt x="111" y="3"/>
                    <a:pt x="107" y="1"/>
                  </a:cubicBezTo>
                  <a:cubicBezTo>
                    <a:pt x="107" y="1"/>
                    <a:pt x="107" y="1"/>
                    <a:pt x="106" y="1"/>
                  </a:cubicBezTo>
                  <a:cubicBezTo>
                    <a:pt x="106" y="1"/>
                    <a:pt x="106" y="1"/>
                    <a:pt x="106" y="2"/>
                  </a:cubicBezTo>
                  <a:cubicBezTo>
                    <a:pt x="107" y="6"/>
                    <a:pt x="101" y="3"/>
                    <a:pt x="101" y="2"/>
                  </a:cubicBezTo>
                  <a:cubicBezTo>
                    <a:pt x="101" y="1"/>
                    <a:pt x="101" y="1"/>
                    <a:pt x="101" y="1"/>
                  </a:cubicBezTo>
                  <a:cubicBezTo>
                    <a:pt x="98" y="1"/>
                    <a:pt x="96" y="1"/>
                    <a:pt x="93" y="1"/>
                  </a:cubicBezTo>
                  <a:cubicBezTo>
                    <a:pt x="95" y="3"/>
                    <a:pt x="87" y="5"/>
                    <a:pt x="85" y="4"/>
                  </a:cubicBezTo>
                  <a:cubicBezTo>
                    <a:pt x="85" y="3"/>
                    <a:pt x="92" y="2"/>
                    <a:pt x="87" y="1"/>
                  </a:cubicBezTo>
                  <a:cubicBezTo>
                    <a:pt x="87" y="1"/>
                    <a:pt x="86" y="1"/>
                    <a:pt x="85" y="1"/>
                  </a:cubicBezTo>
                  <a:cubicBezTo>
                    <a:pt x="82" y="5"/>
                    <a:pt x="75" y="0"/>
                    <a:pt x="72" y="5"/>
                  </a:cubicBezTo>
                  <a:cubicBezTo>
                    <a:pt x="70" y="4"/>
                    <a:pt x="70" y="2"/>
                    <a:pt x="66" y="1"/>
                  </a:cubicBezTo>
                  <a:cubicBezTo>
                    <a:pt x="66" y="1"/>
                    <a:pt x="65" y="1"/>
                    <a:pt x="65" y="1"/>
                  </a:cubicBezTo>
                  <a:cubicBezTo>
                    <a:pt x="63" y="2"/>
                    <a:pt x="61" y="3"/>
                    <a:pt x="57" y="3"/>
                  </a:cubicBezTo>
                  <a:cubicBezTo>
                    <a:pt x="57" y="2"/>
                    <a:pt x="57" y="1"/>
                    <a:pt x="57" y="1"/>
                  </a:cubicBezTo>
                  <a:cubicBezTo>
                    <a:pt x="55" y="1"/>
                    <a:pt x="52" y="1"/>
                    <a:pt x="49" y="1"/>
                  </a:cubicBezTo>
                  <a:cubicBezTo>
                    <a:pt x="35" y="5"/>
                    <a:pt x="20" y="0"/>
                    <a:pt x="9" y="4"/>
                  </a:cubicBezTo>
                  <a:cubicBezTo>
                    <a:pt x="6" y="5"/>
                    <a:pt x="7" y="10"/>
                    <a:pt x="6" y="12"/>
                  </a:cubicBezTo>
                  <a:cubicBezTo>
                    <a:pt x="4" y="11"/>
                    <a:pt x="5" y="7"/>
                    <a:pt x="3" y="10"/>
                  </a:cubicBezTo>
                  <a:cubicBezTo>
                    <a:pt x="3" y="20"/>
                    <a:pt x="3" y="29"/>
                    <a:pt x="3" y="38"/>
                  </a:cubicBezTo>
                  <a:cubicBezTo>
                    <a:pt x="6" y="71"/>
                    <a:pt x="0" y="118"/>
                    <a:pt x="7" y="144"/>
                  </a:cubicBezTo>
                  <a:cubicBezTo>
                    <a:pt x="35" y="145"/>
                    <a:pt x="72" y="144"/>
                    <a:pt x="101" y="145"/>
                  </a:cubicBezTo>
                  <a:cubicBezTo>
                    <a:pt x="99" y="150"/>
                    <a:pt x="102" y="159"/>
                    <a:pt x="99" y="164"/>
                  </a:cubicBezTo>
                  <a:cubicBezTo>
                    <a:pt x="87" y="164"/>
                    <a:pt x="72" y="161"/>
                    <a:pt x="62" y="165"/>
                  </a:cubicBezTo>
                  <a:cubicBezTo>
                    <a:pt x="61" y="169"/>
                    <a:pt x="60" y="170"/>
                    <a:pt x="61" y="174"/>
                  </a:cubicBezTo>
                  <a:cubicBezTo>
                    <a:pt x="89" y="180"/>
                    <a:pt x="122" y="173"/>
                    <a:pt x="151" y="174"/>
                  </a:cubicBezTo>
                  <a:cubicBezTo>
                    <a:pt x="151" y="171"/>
                    <a:pt x="151" y="169"/>
                    <a:pt x="151" y="167"/>
                  </a:cubicBezTo>
                  <a:cubicBezTo>
                    <a:pt x="140" y="161"/>
                    <a:pt x="123" y="169"/>
                    <a:pt x="111" y="165"/>
                  </a:cubicBezTo>
                  <a:cubicBezTo>
                    <a:pt x="111" y="158"/>
                    <a:pt x="111" y="152"/>
                    <a:pt x="111" y="145"/>
                  </a:cubicBezTo>
                  <a:cubicBezTo>
                    <a:pt x="142" y="138"/>
                    <a:pt x="175" y="146"/>
                    <a:pt x="206" y="141"/>
                  </a:cubicBezTo>
                  <a:cubicBezTo>
                    <a:pt x="208" y="98"/>
                    <a:pt x="208" y="49"/>
                    <a:pt x="206" y="7"/>
                  </a:cubicBezTo>
                  <a:close/>
                  <a:moveTo>
                    <a:pt x="199" y="134"/>
                  </a:moveTo>
                  <a:cubicBezTo>
                    <a:pt x="172" y="134"/>
                    <a:pt x="152" y="129"/>
                    <a:pt x="129" y="133"/>
                  </a:cubicBezTo>
                  <a:cubicBezTo>
                    <a:pt x="127" y="131"/>
                    <a:pt x="125" y="131"/>
                    <a:pt x="124" y="129"/>
                  </a:cubicBezTo>
                  <a:cubicBezTo>
                    <a:pt x="107" y="134"/>
                    <a:pt x="82" y="126"/>
                    <a:pt x="58" y="132"/>
                  </a:cubicBezTo>
                  <a:cubicBezTo>
                    <a:pt x="59" y="131"/>
                    <a:pt x="60" y="132"/>
                    <a:pt x="60" y="130"/>
                  </a:cubicBezTo>
                  <a:cubicBezTo>
                    <a:pt x="48" y="130"/>
                    <a:pt x="34" y="131"/>
                    <a:pt x="18" y="130"/>
                  </a:cubicBezTo>
                  <a:cubicBezTo>
                    <a:pt x="17" y="87"/>
                    <a:pt x="18" y="54"/>
                    <a:pt x="17" y="18"/>
                  </a:cubicBezTo>
                  <a:cubicBezTo>
                    <a:pt x="31" y="14"/>
                    <a:pt x="55" y="17"/>
                    <a:pt x="75" y="16"/>
                  </a:cubicBezTo>
                  <a:cubicBezTo>
                    <a:pt x="103" y="13"/>
                    <a:pt x="160" y="14"/>
                    <a:pt x="199" y="15"/>
                  </a:cubicBezTo>
                  <a:cubicBezTo>
                    <a:pt x="199" y="55"/>
                    <a:pt x="199" y="95"/>
                    <a:pt x="199" y="1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289">
              <a:extLst>
                <a:ext uri="{FF2B5EF4-FFF2-40B4-BE49-F238E27FC236}">
                  <a16:creationId xmlns:a16="http://schemas.microsoft.com/office/drawing/2014/main" id="{5D16AEF3-DB42-41FA-9787-ACE95E88B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0" y="2126"/>
              <a:ext cx="185" cy="124"/>
            </a:xfrm>
            <a:custGeom>
              <a:avLst/>
              <a:gdLst>
                <a:gd name="T0" fmla="*/ 86 w 140"/>
                <a:gd name="T1" fmla="*/ 33 h 94"/>
                <a:gd name="T2" fmla="*/ 67 w 140"/>
                <a:gd name="T3" fmla="*/ 79 h 94"/>
                <a:gd name="T4" fmla="*/ 58 w 140"/>
                <a:gd name="T5" fmla="*/ 45 h 94"/>
                <a:gd name="T6" fmla="*/ 44 w 140"/>
                <a:gd name="T7" fmla="*/ 0 h 94"/>
                <a:gd name="T8" fmla="*/ 32 w 140"/>
                <a:gd name="T9" fmla="*/ 39 h 94"/>
                <a:gd name="T10" fmla="*/ 20 w 140"/>
                <a:gd name="T11" fmla="*/ 79 h 94"/>
                <a:gd name="T12" fmla="*/ 0 w 140"/>
                <a:gd name="T13" fmla="*/ 81 h 94"/>
                <a:gd name="T14" fmla="*/ 27 w 140"/>
                <a:gd name="T15" fmla="*/ 87 h 94"/>
                <a:gd name="T16" fmla="*/ 37 w 140"/>
                <a:gd name="T17" fmla="*/ 63 h 94"/>
                <a:gd name="T18" fmla="*/ 41 w 140"/>
                <a:gd name="T19" fmla="*/ 60 h 94"/>
                <a:gd name="T20" fmla="*/ 44 w 140"/>
                <a:gd name="T21" fmla="*/ 37 h 94"/>
                <a:gd name="T22" fmla="*/ 43 w 140"/>
                <a:gd name="T23" fmla="*/ 46 h 94"/>
                <a:gd name="T24" fmla="*/ 44 w 140"/>
                <a:gd name="T25" fmla="*/ 40 h 94"/>
                <a:gd name="T26" fmla="*/ 50 w 140"/>
                <a:gd name="T27" fmla="*/ 61 h 94"/>
                <a:gd name="T28" fmla="*/ 48 w 140"/>
                <a:gd name="T29" fmla="*/ 59 h 94"/>
                <a:gd name="T30" fmla="*/ 71 w 140"/>
                <a:gd name="T31" fmla="*/ 92 h 94"/>
                <a:gd name="T32" fmla="*/ 87 w 140"/>
                <a:gd name="T33" fmla="*/ 75 h 94"/>
                <a:gd name="T34" fmla="*/ 85 w 140"/>
                <a:gd name="T35" fmla="*/ 74 h 94"/>
                <a:gd name="T36" fmla="*/ 89 w 140"/>
                <a:gd name="T37" fmla="*/ 70 h 94"/>
                <a:gd name="T38" fmla="*/ 93 w 140"/>
                <a:gd name="T39" fmla="*/ 53 h 94"/>
                <a:gd name="T40" fmla="*/ 113 w 140"/>
                <a:gd name="T41" fmla="*/ 91 h 94"/>
                <a:gd name="T42" fmla="*/ 133 w 140"/>
                <a:gd name="T43" fmla="*/ 91 h 94"/>
                <a:gd name="T44" fmla="*/ 138 w 140"/>
                <a:gd name="T45" fmla="*/ 79 h 94"/>
                <a:gd name="T46" fmla="*/ 116 w 140"/>
                <a:gd name="T47" fmla="*/ 78 h 94"/>
                <a:gd name="T48" fmla="*/ 97 w 140"/>
                <a:gd name="T49" fmla="*/ 31 h 94"/>
                <a:gd name="T50" fmla="*/ 86 w 140"/>
                <a:gd name="T51" fmla="*/ 3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0" h="94">
                  <a:moveTo>
                    <a:pt x="86" y="33"/>
                  </a:moveTo>
                  <a:cubicBezTo>
                    <a:pt x="78" y="49"/>
                    <a:pt x="81" y="71"/>
                    <a:pt x="67" y="79"/>
                  </a:cubicBezTo>
                  <a:cubicBezTo>
                    <a:pt x="61" y="71"/>
                    <a:pt x="60" y="58"/>
                    <a:pt x="58" y="45"/>
                  </a:cubicBezTo>
                  <a:cubicBezTo>
                    <a:pt x="56" y="31"/>
                    <a:pt x="55" y="0"/>
                    <a:pt x="44" y="0"/>
                  </a:cubicBezTo>
                  <a:cubicBezTo>
                    <a:pt x="33" y="0"/>
                    <a:pt x="34" y="28"/>
                    <a:pt x="32" y="39"/>
                  </a:cubicBezTo>
                  <a:cubicBezTo>
                    <a:pt x="29" y="56"/>
                    <a:pt x="28" y="70"/>
                    <a:pt x="20" y="79"/>
                  </a:cubicBezTo>
                  <a:cubicBezTo>
                    <a:pt x="16" y="82"/>
                    <a:pt x="5" y="79"/>
                    <a:pt x="0" y="81"/>
                  </a:cubicBezTo>
                  <a:cubicBezTo>
                    <a:pt x="0" y="93"/>
                    <a:pt x="20" y="88"/>
                    <a:pt x="27" y="87"/>
                  </a:cubicBezTo>
                  <a:cubicBezTo>
                    <a:pt x="32" y="80"/>
                    <a:pt x="37" y="75"/>
                    <a:pt x="37" y="63"/>
                  </a:cubicBezTo>
                  <a:cubicBezTo>
                    <a:pt x="38" y="62"/>
                    <a:pt x="38" y="60"/>
                    <a:pt x="41" y="60"/>
                  </a:cubicBezTo>
                  <a:cubicBezTo>
                    <a:pt x="39" y="55"/>
                    <a:pt x="40" y="41"/>
                    <a:pt x="44" y="37"/>
                  </a:cubicBezTo>
                  <a:cubicBezTo>
                    <a:pt x="43" y="38"/>
                    <a:pt x="41" y="47"/>
                    <a:pt x="43" y="46"/>
                  </a:cubicBezTo>
                  <a:cubicBezTo>
                    <a:pt x="44" y="44"/>
                    <a:pt x="42" y="40"/>
                    <a:pt x="44" y="40"/>
                  </a:cubicBezTo>
                  <a:cubicBezTo>
                    <a:pt x="44" y="46"/>
                    <a:pt x="48" y="55"/>
                    <a:pt x="50" y="61"/>
                  </a:cubicBezTo>
                  <a:cubicBezTo>
                    <a:pt x="49" y="61"/>
                    <a:pt x="49" y="59"/>
                    <a:pt x="48" y="59"/>
                  </a:cubicBezTo>
                  <a:cubicBezTo>
                    <a:pt x="50" y="74"/>
                    <a:pt x="56" y="94"/>
                    <a:pt x="71" y="92"/>
                  </a:cubicBezTo>
                  <a:cubicBezTo>
                    <a:pt x="76" y="91"/>
                    <a:pt x="87" y="81"/>
                    <a:pt x="87" y="75"/>
                  </a:cubicBezTo>
                  <a:cubicBezTo>
                    <a:pt x="87" y="74"/>
                    <a:pt x="84" y="75"/>
                    <a:pt x="85" y="74"/>
                  </a:cubicBezTo>
                  <a:cubicBezTo>
                    <a:pt x="85" y="72"/>
                    <a:pt x="88" y="71"/>
                    <a:pt x="89" y="70"/>
                  </a:cubicBezTo>
                  <a:cubicBezTo>
                    <a:pt x="91" y="64"/>
                    <a:pt x="89" y="57"/>
                    <a:pt x="93" y="53"/>
                  </a:cubicBezTo>
                  <a:cubicBezTo>
                    <a:pt x="96" y="65"/>
                    <a:pt x="98" y="87"/>
                    <a:pt x="113" y="91"/>
                  </a:cubicBezTo>
                  <a:cubicBezTo>
                    <a:pt x="120" y="93"/>
                    <a:pt x="124" y="89"/>
                    <a:pt x="133" y="91"/>
                  </a:cubicBezTo>
                  <a:cubicBezTo>
                    <a:pt x="136" y="88"/>
                    <a:pt x="140" y="85"/>
                    <a:pt x="138" y="79"/>
                  </a:cubicBezTo>
                  <a:cubicBezTo>
                    <a:pt x="133" y="76"/>
                    <a:pt x="122" y="77"/>
                    <a:pt x="116" y="78"/>
                  </a:cubicBezTo>
                  <a:cubicBezTo>
                    <a:pt x="106" y="69"/>
                    <a:pt x="107" y="44"/>
                    <a:pt x="97" y="31"/>
                  </a:cubicBezTo>
                  <a:cubicBezTo>
                    <a:pt x="91" y="31"/>
                    <a:pt x="88" y="33"/>
                    <a:pt x="8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2" name="Freeform 288">
            <a:extLst>
              <a:ext uri="{FF2B5EF4-FFF2-40B4-BE49-F238E27FC236}">
                <a16:creationId xmlns:a16="http://schemas.microsoft.com/office/drawing/2014/main" id="{CEB52FB8-2CB6-4589-835A-DB61F6445F88}"/>
              </a:ext>
            </a:extLst>
          </p:cNvPr>
          <p:cNvSpPr>
            <a:spLocks noEditPoints="1"/>
          </p:cNvSpPr>
          <p:nvPr/>
        </p:nvSpPr>
        <p:spPr bwMode="auto">
          <a:xfrm>
            <a:off x="11427262" y="5582047"/>
            <a:ext cx="529265" cy="458054"/>
          </a:xfrm>
          <a:custGeom>
            <a:avLst/>
            <a:gdLst>
              <a:gd name="T0" fmla="*/ 206 w 208"/>
              <a:gd name="T1" fmla="*/ 7 h 180"/>
              <a:gd name="T2" fmla="*/ 116 w 208"/>
              <a:gd name="T3" fmla="*/ 3 h 180"/>
              <a:gd name="T4" fmla="*/ 106 w 208"/>
              <a:gd name="T5" fmla="*/ 5 h 180"/>
              <a:gd name="T6" fmla="*/ 107 w 208"/>
              <a:gd name="T7" fmla="*/ 1 h 180"/>
              <a:gd name="T8" fmla="*/ 106 w 208"/>
              <a:gd name="T9" fmla="*/ 1 h 180"/>
              <a:gd name="T10" fmla="*/ 106 w 208"/>
              <a:gd name="T11" fmla="*/ 2 h 180"/>
              <a:gd name="T12" fmla="*/ 101 w 208"/>
              <a:gd name="T13" fmla="*/ 2 h 180"/>
              <a:gd name="T14" fmla="*/ 101 w 208"/>
              <a:gd name="T15" fmla="*/ 1 h 180"/>
              <a:gd name="T16" fmla="*/ 93 w 208"/>
              <a:gd name="T17" fmla="*/ 1 h 180"/>
              <a:gd name="T18" fmla="*/ 85 w 208"/>
              <a:gd name="T19" fmla="*/ 4 h 180"/>
              <a:gd name="T20" fmla="*/ 87 w 208"/>
              <a:gd name="T21" fmla="*/ 1 h 180"/>
              <a:gd name="T22" fmla="*/ 85 w 208"/>
              <a:gd name="T23" fmla="*/ 1 h 180"/>
              <a:gd name="T24" fmla="*/ 72 w 208"/>
              <a:gd name="T25" fmla="*/ 5 h 180"/>
              <a:gd name="T26" fmla="*/ 66 w 208"/>
              <a:gd name="T27" fmla="*/ 1 h 180"/>
              <a:gd name="T28" fmla="*/ 65 w 208"/>
              <a:gd name="T29" fmla="*/ 1 h 180"/>
              <a:gd name="T30" fmla="*/ 57 w 208"/>
              <a:gd name="T31" fmla="*/ 3 h 180"/>
              <a:gd name="T32" fmla="*/ 57 w 208"/>
              <a:gd name="T33" fmla="*/ 1 h 180"/>
              <a:gd name="T34" fmla="*/ 49 w 208"/>
              <a:gd name="T35" fmla="*/ 1 h 180"/>
              <a:gd name="T36" fmla="*/ 9 w 208"/>
              <a:gd name="T37" fmla="*/ 4 h 180"/>
              <a:gd name="T38" fmla="*/ 6 w 208"/>
              <a:gd name="T39" fmla="*/ 12 h 180"/>
              <a:gd name="T40" fmla="*/ 3 w 208"/>
              <a:gd name="T41" fmla="*/ 10 h 180"/>
              <a:gd name="T42" fmla="*/ 3 w 208"/>
              <a:gd name="T43" fmla="*/ 38 h 180"/>
              <a:gd name="T44" fmla="*/ 7 w 208"/>
              <a:gd name="T45" fmla="*/ 144 h 180"/>
              <a:gd name="T46" fmla="*/ 101 w 208"/>
              <a:gd name="T47" fmla="*/ 145 h 180"/>
              <a:gd name="T48" fmla="*/ 99 w 208"/>
              <a:gd name="T49" fmla="*/ 164 h 180"/>
              <a:gd name="T50" fmla="*/ 62 w 208"/>
              <a:gd name="T51" fmla="*/ 165 h 180"/>
              <a:gd name="T52" fmla="*/ 61 w 208"/>
              <a:gd name="T53" fmla="*/ 174 h 180"/>
              <a:gd name="T54" fmla="*/ 151 w 208"/>
              <a:gd name="T55" fmla="*/ 174 h 180"/>
              <a:gd name="T56" fmla="*/ 151 w 208"/>
              <a:gd name="T57" fmla="*/ 167 h 180"/>
              <a:gd name="T58" fmla="*/ 111 w 208"/>
              <a:gd name="T59" fmla="*/ 165 h 180"/>
              <a:gd name="T60" fmla="*/ 111 w 208"/>
              <a:gd name="T61" fmla="*/ 145 h 180"/>
              <a:gd name="T62" fmla="*/ 206 w 208"/>
              <a:gd name="T63" fmla="*/ 141 h 180"/>
              <a:gd name="T64" fmla="*/ 206 w 208"/>
              <a:gd name="T65" fmla="*/ 7 h 180"/>
              <a:gd name="T66" fmla="*/ 199 w 208"/>
              <a:gd name="T67" fmla="*/ 134 h 180"/>
              <a:gd name="T68" fmla="*/ 129 w 208"/>
              <a:gd name="T69" fmla="*/ 133 h 180"/>
              <a:gd name="T70" fmla="*/ 124 w 208"/>
              <a:gd name="T71" fmla="*/ 129 h 180"/>
              <a:gd name="T72" fmla="*/ 58 w 208"/>
              <a:gd name="T73" fmla="*/ 132 h 180"/>
              <a:gd name="T74" fmla="*/ 60 w 208"/>
              <a:gd name="T75" fmla="*/ 130 h 180"/>
              <a:gd name="T76" fmla="*/ 18 w 208"/>
              <a:gd name="T77" fmla="*/ 130 h 180"/>
              <a:gd name="T78" fmla="*/ 17 w 208"/>
              <a:gd name="T79" fmla="*/ 18 h 180"/>
              <a:gd name="T80" fmla="*/ 75 w 208"/>
              <a:gd name="T81" fmla="*/ 16 h 180"/>
              <a:gd name="T82" fmla="*/ 199 w 208"/>
              <a:gd name="T83" fmla="*/ 15 h 180"/>
              <a:gd name="T84" fmla="*/ 199 w 208"/>
              <a:gd name="T85" fmla="*/ 134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8" h="180">
                <a:moveTo>
                  <a:pt x="206" y="7"/>
                </a:moveTo>
                <a:cubicBezTo>
                  <a:pt x="175" y="3"/>
                  <a:pt x="142" y="5"/>
                  <a:pt x="116" y="3"/>
                </a:cubicBezTo>
                <a:cubicBezTo>
                  <a:pt x="117" y="4"/>
                  <a:pt x="106" y="5"/>
                  <a:pt x="106" y="5"/>
                </a:cubicBezTo>
                <a:cubicBezTo>
                  <a:pt x="107" y="2"/>
                  <a:pt x="111" y="3"/>
                  <a:pt x="107" y="1"/>
                </a:cubicBezTo>
                <a:cubicBezTo>
                  <a:pt x="107" y="1"/>
                  <a:pt x="107" y="1"/>
                  <a:pt x="106" y="1"/>
                </a:cubicBezTo>
                <a:cubicBezTo>
                  <a:pt x="106" y="1"/>
                  <a:pt x="106" y="1"/>
                  <a:pt x="106" y="2"/>
                </a:cubicBezTo>
                <a:cubicBezTo>
                  <a:pt x="107" y="6"/>
                  <a:pt x="101" y="3"/>
                  <a:pt x="101" y="2"/>
                </a:cubicBezTo>
                <a:cubicBezTo>
                  <a:pt x="101" y="1"/>
                  <a:pt x="101" y="1"/>
                  <a:pt x="101" y="1"/>
                </a:cubicBezTo>
                <a:cubicBezTo>
                  <a:pt x="98" y="1"/>
                  <a:pt x="96" y="1"/>
                  <a:pt x="93" y="1"/>
                </a:cubicBezTo>
                <a:cubicBezTo>
                  <a:pt x="95" y="3"/>
                  <a:pt x="87" y="5"/>
                  <a:pt x="85" y="4"/>
                </a:cubicBezTo>
                <a:cubicBezTo>
                  <a:pt x="85" y="3"/>
                  <a:pt x="92" y="2"/>
                  <a:pt x="87" y="1"/>
                </a:cubicBezTo>
                <a:cubicBezTo>
                  <a:pt x="87" y="1"/>
                  <a:pt x="86" y="1"/>
                  <a:pt x="85" y="1"/>
                </a:cubicBezTo>
                <a:cubicBezTo>
                  <a:pt x="82" y="5"/>
                  <a:pt x="75" y="0"/>
                  <a:pt x="72" y="5"/>
                </a:cubicBezTo>
                <a:cubicBezTo>
                  <a:pt x="70" y="4"/>
                  <a:pt x="70" y="2"/>
                  <a:pt x="66" y="1"/>
                </a:cubicBezTo>
                <a:cubicBezTo>
                  <a:pt x="66" y="1"/>
                  <a:pt x="65" y="1"/>
                  <a:pt x="65" y="1"/>
                </a:cubicBezTo>
                <a:cubicBezTo>
                  <a:pt x="63" y="2"/>
                  <a:pt x="61" y="3"/>
                  <a:pt x="57" y="3"/>
                </a:cubicBezTo>
                <a:cubicBezTo>
                  <a:pt x="57" y="2"/>
                  <a:pt x="57" y="1"/>
                  <a:pt x="57" y="1"/>
                </a:cubicBezTo>
                <a:cubicBezTo>
                  <a:pt x="55" y="1"/>
                  <a:pt x="52" y="1"/>
                  <a:pt x="49" y="1"/>
                </a:cubicBezTo>
                <a:cubicBezTo>
                  <a:pt x="35" y="5"/>
                  <a:pt x="20" y="0"/>
                  <a:pt x="9" y="4"/>
                </a:cubicBezTo>
                <a:cubicBezTo>
                  <a:pt x="6" y="5"/>
                  <a:pt x="7" y="10"/>
                  <a:pt x="6" y="12"/>
                </a:cubicBezTo>
                <a:cubicBezTo>
                  <a:pt x="4" y="11"/>
                  <a:pt x="5" y="7"/>
                  <a:pt x="3" y="10"/>
                </a:cubicBezTo>
                <a:cubicBezTo>
                  <a:pt x="3" y="20"/>
                  <a:pt x="3" y="29"/>
                  <a:pt x="3" y="38"/>
                </a:cubicBezTo>
                <a:cubicBezTo>
                  <a:pt x="6" y="71"/>
                  <a:pt x="0" y="118"/>
                  <a:pt x="7" y="144"/>
                </a:cubicBezTo>
                <a:cubicBezTo>
                  <a:pt x="35" y="145"/>
                  <a:pt x="72" y="144"/>
                  <a:pt x="101" y="145"/>
                </a:cubicBezTo>
                <a:cubicBezTo>
                  <a:pt x="99" y="150"/>
                  <a:pt x="102" y="159"/>
                  <a:pt x="99" y="164"/>
                </a:cubicBezTo>
                <a:cubicBezTo>
                  <a:pt x="87" y="164"/>
                  <a:pt x="72" y="161"/>
                  <a:pt x="62" y="165"/>
                </a:cubicBezTo>
                <a:cubicBezTo>
                  <a:pt x="61" y="169"/>
                  <a:pt x="60" y="170"/>
                  <a:pt x="61" y="174"/>
                </a:cubicBezTo>
                <a:cubicBezTo>
                  <a:pt x="89" y="180"/>
                  <a:pt x="122" y="173"/>
                  <a:pt x="151" y="174"/>
                </a:cubicBezTo>
                <a:cubicBezTo>
                  <a:pt x="151" y="171"/>
                  <a:pt x="151" y="169"/>
                  <a:pt x="151" y="167"/>
                </a:cubicBezTo>
                <a:cubicBezTo>
                  <a:pt x="140" y="161"/>
                  <a:pt x="123" y="169"/>
                  <a:pt x="111" y="165"/>
                </a:cubicBezTo>
                <a:cubicBezTo>
                  <a:pt x="111" y="158"/>
                  <a:pt x="111" y="152"/>
                  <a:pt x="111" y="145"/>
                </a:cubicBezTo>
                <a:cubicBezTo>
                  <a:pt x="142" y="138"/>
                  <a:pt x="175" y="146"/>
                  <a:pt x="206" y="141"/>
                </a:cubicBezTo>
                <a:cubicBezTo>
                  <a:pt x="208" y="98"/>
                  <a:pt x="208" y="49"/>
                  <a:pt x="206" y="7"/>
                </a:cubicBezTo>
                <a:close/>
                <a:moveTo>
                  <a:pt x="199" y="134"/>
                </a:moveTo>
                <a:cubicBezTo>
                  <a:pt x="172" y="134"/>
                  <a:pt x="152" y="129"/>
                  <a:pt x="129" y="133"/>
                </a:cubicBezTo>
                <a:cubicBezTo>
                  <a:pt x="127" y="131"/>
                  <a:pt x="125" y="131"/>
                  <a:pt x="124" y="129"/>
                </a:cubicBezTo>
                <a:cubicBezTo>
                  <a:pt x="107" y="134"/>
                  <a:pt x="82" y="126"/>
                  <a:pt x="58" y="132"/>
                </a:cubicBezTo>
                <a:cubicBezTo>
                  <a:pt x="59" y="131"/>
                  <a:pt x="60" y="132"/>
                  <a:pt x="60" y="130"/>
                </a:cubicBezTo>
                <a:cubicBezTo>
                  <a:pt x="48" y="130"/>
                  <a:pt x="34" y="131"/>
                  <a:pt x="18" y="130"/>
                </a:cubicBezTo>
                <a:cubicBezTo>
                  <a:pt x="17" y="87"/>
                  <a:pt x="18" y="54"/>
                  <a:pt x="17" y="18"/>
                </a:cubicBezTo>
                <a:cubicBezTo>
                  <a:pt x="31" y="14"/>
                  <a:pt x="55" y="17"/>
                  <a:pt x="75" y="16"/>
                </a:cubicBezTo>
                <a:cubicBezTo>
                  <a:pt x="103" y="13"/>
                  <a:pt x="160" y="14"/>
                  <a:pt x="199" y="15"/>
                </a:cubicBezTo>
                <a:cubicBezTo>
                  <a:pt x="199" y="55"/>
                  <a:pt x="199" y="95"/>
                  <a:pt x="199" y="13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04" name="Group 50">
            <a:extLst>
              <a:ext uri="{FF2B5EF4-FFF2-40B4-BE49-F238E27FC236}">
                <a16:creationId xmlns:a16="http://schemas.microsoft.com/office/drawing/2014/main" id="{DFD398A5-C184-4DD8-BF2C-347D4CBD9B5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884157" y="1698854"/>
            <a:ext cx="580136" cy="427568"/>
            <a:chOff x="3763" y="2086"/>
            <a:chExt cx="308" cy="227"/>
          </a:xfrm>
          <a:solidFill>
            <a:schemeClr val="tx1"/>
          </a:solidFill>
        </p:grpSpPr>
        <p:sp>
          <p:nvSpPr>
            <p:cNvPr id="305" name="Freeform 51">
              <a:extLst>
                <a:ext uri="{FF2B5EF4-FFF2-40B4-BE49-F238E27FC236}">
                  <a16:creationId xmlns:a16="http://schemas.microsoft.com/office/drawing/2014/main" id="{FC4CBB03-AFEF-4C32-B67C-A319F732C3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63" y="2086"/>
              <a:ext cx="308" cy="227"/>
            </a:xfrm>
            <a:custGeom>
              <a:avLst/>
              <a:gdLst>
                <a:gd name="T0" fmla="*/ 221 w 224"/>
                <a:gd name="T1" fmla="*/ 11 h 164"/>
                <a:gd name="T2" fmla="*/ 160 w 224"/>
                <a:gd name="T3" fmla="*/ 7 h 164"/>
                <a:gd name="T4" fmla="*/ 140 w 224"/>
                <a:gd name="T5" fmla="*/ 9 h 164"/>
                <a:gd name="T6" fmla="*/ 143 w 224"/>
                <a:gd name="T7" fmla="*/ 6 h 164"/>
                <a:gd name="T8" fmla="*/ 136 w 224"/>
                <a:gd name="T9" fmla="*/ 5 h 164"/>
                <a:gd name="T10" fmla="*/ 129 w 224"/>
                <a:gd name="T11" fmla="*/ 5 h 164"/>
                <a:gd name="T12" fmla="*/ 123 w 224"/>
                <a:gd name="T13" fmla="*/ 8 h 164"/>
                <a:gd name="T14" fmla="*/ 125 w 224"/>
                <a:gd name="T15" fmla="*/ 5 h 164"/>
                <a:gd name="T16" fmla="*/ 123 w 224"/>
                <a:gd name="T17" fmla="*/ 5 h 164"/>
                <a:gd name="T18" fmla="*/ 114 w 224"/>
                <a:gd name="T19" fmla="*/ 9 h 164"/>
                <a:gd name="T20" fmla="*/ 108 w 224"/>
                <a:gd name="T21" fmla="*/ 6 h 164"/>
                <a:gd name="T22" fmla="*/ 108 w 224"/>
                <a:gd name="T23" fmla="*/ 5 h 164"/>
                <a:gd name="T24" fmla="*/ 107 w 224"/>
                <a:gd name="T25" fmla="*/ 5 h 164"/>
                <a:gd name="T26" fmla="*/ 100 w 224"/>
                <a:gd name="T27" fmla="*/ 7 h 164"/>
                <a:gd name="T28" fmla="*/ 100 w 224"/>
                <a:gd name="T29" fmla="*/ 5 h 164"/>
                <a:gd name="T30" fmla="*/ 90 w 224"/>
                <a:gd name="T31" fmla="*/ 5 h 164"/>
                <a:gd name="T32" fmla="*/ 59 w 224"/>
                <a:gd name="T33" fmla="*/ 9 h 164"/>
                <a:gd name="T34" fmla="*/ 59 w 224"/>
                <a:gd name="T35" fmla="*/ 7 h 164"/>
                <a:gd name="T36" fmla="*/ 3 w 224"/>
                <a:gd name="T37" fmla="*/ 13 h 164"/>
                <a:gd name="T38" fmla="*/ 3 w 224"/>
                <a:gd name="T39" fmla="*/ 72 h 164"/>
                <a:gd name="T40" fmla="*/ 3 w 224"/>
                <a:gd name="T41" fmla="*/ 90 h 164"/>
                <a:gd name="T42" fmla="*/ 3 w 224"/>
                <a:gd name="T43" fmla="*/ 91 h 164"/>
                <a:gd name="T44" fmla="*/ 3 w 224"/>
                <a:gd name="T45" fmla="*/ 117 h 164"/>
                <a:gd name="T46" fmla="*/ 3 w 224"/>
                <a:gd name="T47" fmla="*/ 118 h 164"/>
                <a:gd name="T48" fmla="*/ 44 w 224"/>
                <a:gd name="T49" fmla="*/ 133 h 164"/>
                <a:gd name="T50" fmla="*/ 51 w 224"/>
                <a:gd name="T51" fmla="*/ 164 h 164"/>
                <a:gd name="T52" fmla="*/ 71 w 224"/>
                <a:gd name="T53" fmla="*/ 143 h 164"/>
                <a:gd name="T54" fmla="*/ 75 w 224"/>
                <a:gd name="T55" fmla="*/ 141 h 164"/>
                <a:gd name="T56" fmla="*/ 86 w 224"/>
                <a:gd name="T57" fmla="*/ 130 h 164"/>
                <a:gd name="T58" fmla="*/ 99 w 224"/>
                <a:gd name="T59" fmla="*/ 132 h 164"/>
                <a:gd name="T60" fmla="*/ 106 w 224"/>
                <a:gd name="T61" fmla="*/ 130 h 164"/>
                <a:gd name="T62" fmla="*/ 151 w 224"/>
                <a:gd name="T63" fmla="*/ 130 h 164"/>
                <a:gd name="T64" fmla="*/ 222 w 224"/>
                <a:gd name="T65" fmla="*/ 128 h 164"/>
                <a:gd name="T66" fmla="*/ 221 w 224"/>
                <a:gd name="T67" fmla="*/ 11 h 164"/>
                <a:gd name="T68" fmla="*/ 214 w 224"/>
                <a:gd name="T69" fmla="*/ 122 h 164"/>
                <a:gd name="T70" fmla="*/ 161 w 224"/>
                <a:gd name="T71" fmla="*/ 121 h 164"/>
                <a:gd name="T72" fmla="*/ 158 w 224"/>
                <a:gd name="T73" fmla="*/ 118 h 164"/>
                <a:gd name="T74" fmla="*/ 139 w 224"/>
                <a:gd name="T75" fmla="*/ 120 h 164"/>
                <a:gd name="T76" fmla="*/ 142 w 224"/>
                <a:gd name="T77" fmla="*/ 119 h 164"/>
                <a:gd name="T78" fmla="*/ 124 w 224"/>
                <a:gd name="T79" fmla="*/ 120 h 164"/>
                <a:gd name="T80" fmla="*/ 126 w 224"/>
                <a:gd name="T81" fmla="*/ 117 h 164"/>
                <a:gd name="T82" fmla="*/ 115 w 224"/>
                <a:gd name="T83" fmla="*/ 121 h 164"/>
                <a:gd name="T84" fmla="*/ 106 w 224"/>
                <a:gd name="T85" fmla="*/ 119 h 164"/>
                <a:gd name="T86" fmla="*/ 77 w 224"/>
                <a:gd name="T87" fmla="*/ 119 h 164"/>
                <a:gd name="T88" fmla="*/ 71 w 224"/>
                <a:gd name="T89" fmla="*/ 131 h 164"/>
                <a:gd name="T90" fmla="*/ 69 w 224"/>
                <a:gd name="T91" fmla="*/ 129 h 164"/>
                <a:gd name="T92" fmla="*/ 58 w 224"/>
                <a:gd name="T93" fmla="*/ 138 h 164"/>
                <a:gd name="T94" fmla="*/ 56 w 224"/>
                <a:gd name="T95" fmla="*/ 122 h 164"/>
                <a:gd name="T96" fmla="*/ 18 w 224"/>
                <a:gd name="T97" fmla="*/ 120 h 164"/>
                <a:gd name="T98" fmla="*/ 17 w 224"/>
                <a:gd name="T99" fmla="*/ 20 h 164"/>
                <a:gd name="T100" fmla="*/ 214 w 224"/>
                <a:gd name="T101" fmla="*/ 19 h 164"/>
                <a:gd name="T102" fmla="*/ 214 w 224"/>
                <a:gd name="T103" fmla="*/ 12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4" h="164">
                  <a:moveTo>
                    <a:pt x="221" y="11"/>
                  </a:moveTo>
                  <a:cubicBezTo>
                    <a:pt x="200" y="7"/>
                    <a:pt x="175" y="10"/>
                    <a:pt x="160" y="7"/>
                  </a:cubicBezTo>
                  <a:cubicBezTo>
                    <a:pt x="157" y="8"/>
                    <a:pt x="144" y="7"/>
                    <a:pt x="140" y="9"/>
                  </a:cubicBezTo>
                  <a:cubicBezTo>
                    <a:pt x="140" y="7"/>
                    <a:pt x="143" y="8"/>
                    <a:pt x="143" y="6"/>
                  </a:cubicBezTo>
                  <a:cubicBezTo>
                    <a:pt x="140" y="7"/>
                    <a:pt x="137" y="9"/>
                    <a:pt x="136" y="5"/>
                  </a:cubicBezTo>
                  <a:cubicBezTo>
                    <a:pt x="134" y="5"/>
                    <a:pt x="131" y="5"/>
                    <a:pt x="129" y="5"/>
                  </a:cubicBezTo>
                  <a:cubicBezTo>
                    <a:pt x="131" y="7"/>
                    <a:pt x="125" y="9"/>
                    <a:pt x="123" y="8"/>
                  </a:cubicBezTo>
                  <a:cubicBezTo>
                    <a:pt x="123" y="7"/>
                    <a:pt x="130" y="6"/>
                    <a:pt x="125" y="5"/>
                  </a:cubicBezTo>
                  <a:cubicBezTo>
                    <a:pt x="125" y="5"/>
                    <a:pt x="124" y="5"/>
                    <a:pt x="123" y="5"/>
                  </a:cubicBezTo>
                  <a:cubicBezTo>
                    <a:pt x="122" y="10"/>
                    <a:pt x="114" y="2"/>
                    <a:pt x="114" y="9"/>
                  </a:cubicBezTo>
                  <a:cubicBezTo>
                    <a:pt x="111" y="9"/>
                    <a:pt x="112" y="4"/>
                    <a:pt x="108" y="6"/>
                  </a:cubicBezTo>
                  <a:cubicBezTo>
                    <a:pt x="108" y="5"/>
                    <a:pt x="108" y="5"/>
                    <a:pt x="108" y="5"/>
                  </a:cubicBezTo>
                  <a:cubicBezTo>
                    <a:pt x="108" y="5"/>
                    <a:pt x="107" y="5"/>
                    <a:pt x="107" y="5"/>
                  </a:cubicBezTo>
                  <a:cubicBezTo>
                    <a:pt x="106" y="6"/>
                    <a:pt x="103" y="7"/>
                    <a:pt x="100" y="7"/>
                  </a:cubicBezTo>
                  <a:cubicBezTo>
                    <a:pt x="100" y="6"/>
                    <a:pt x="100" y="5"/>
                    <a:pt x="100" y="5"/>
                  </a:cubicBezTo>
                  <a:cubicBezTo>
                    <a:pt x="97" y="5"/>
                    <a:pt x="93" y="5"/>
                    <a:pt x="90" y="5"/>
                  </a:cubicBezTo>
                  <a:cubicBezTo>
                    <a:pt x="81" y="9"/>
                    <a:pt x="66" y="4"/>
                    <a:pt x="59" y="9"/>
                  </a:cubicBezTo>
                  <a:cubicBezTo>
                    <a:pt x="55" y="9"/>
                    <a:pt x="59" y="8"/>
                    <a:pt x="59" y="7"/>
                  </a:cubicBezTo>
                  <a:cubicBezTo>
                    <a:pt x="45" y="8"/>
                    <a:pt x="12" y="0"/>
                    <a:pt x="3" y="13"/>
                  </a:cubicBezTo>
                  <a:cubicBezTo>
                    <a:pt x="3" y="33"/>
                    <a:pt x="3" y="53"/>
                    <a:pt x="3" y="72"/>
                  </a:cubicBezTo>
                  <a:cubicBezTo>
                    <a:pt x="3" y="78"/>
                    <a:pt x="6" y="87"/>
                    <a:pt x="3" y="90"/>
                  </a:cubicBezTo>
                  <a:cubicBezTo>
                    <a:pt x="3" y="91"/>
                    <a:pt x="3" y="91"/>
                    <a:pt x="3" y="91"/>
                  </a:cubicBezTo>
                  <a:cubicBezTo>
                    <a:pt x="5" y="99"/>
                    <a:pt x="4" y="109"/>
                    <a:pt x="3" y="117"/>
                  </a:cubicBezTo>
                  <a:cubicBezTo>
                    <a:pt x="3" y="117"/>
                    <a:pt x="3" y="118"/>
                    <a:pt x="3" y="118"/>
                  </a:cubicBezTo>
                  <a:cubicBezTo>
                    <a:pt x="0" y="140"/>
                    <a:pt x="29" y="130"/>
                    <a:pt x="44" y="133"/>
                  </a:cubicBezTo>
                  <a:cubicBezTo>
                    <a:pt x="46" y="138"/>
                    <a:pt x="38" y="164"/>
                    <a:pt x="51" y="164"/>
                  </a:cubicBezTo>
                  <a:cubicBezTo>
                    <a:pt x="58" y="164"/>
                    <a:pt x="64" y="150"/>
                    <a:pt x="71" y="143"/>
                  </a:cubicBezTo>
                  <a:cubicBezTo>
                    <a:pt x="71" y="142"/>
                    <a:pt x="75" y="142"/>
                    <a:pt x="75" y="141"/>
                  </a:cubicBezTo>
                  <a:cubicBezTo>
                    <a:pt x="80" y="137"/>
                    <a:pt x="82" y="131"/>
                    <a:pt x="86" y="130"/>
                  </a:cubicBezTo>
                  <a:cubicBezTo>
                    <a:pt x="90" y="129"/>
                    <a:pt x="95" y="131"/>
                    <a:pt x="99" y="132"/>
                  </a:cubicBezTo>
                  <a:cubicBezTo>
                    <a:pt x="102" y="132"/>
                    <a:pt x="104" y="130"/>
                    <a:pt x="106" y="130"/>
                  </a:cubicBezTo>
                  <a:cubicBezTo>
                    <a:pt x="120" y="129"/>
                    <a:pt x="137" y="129"/>
                    <a:pt x="151" y="130"/>
                  </a:cubicBezTo>
                  <a:cubicBezTo>
                    <a:pt x="177" y="130"/>
                    <a:pt x="201" y="133"/>
                    <a:pt x="222" y="128"/>
                  </a:cubicBezTo>
                  <a:cubicBezTo>
                    <a:pt x="222" y="89"/>
                    <a:pt x="224" y="48"/>
                    <a:pt x="221" y="11"/>
                  </a:cubicBezTo>
                  <a:close/>
                  <a:moveTo>
                    <a:pt x="214" y="122"/>
                  </a:moveTo>
                  <a:cubicBezTo>
                    <a:pt x="194" y="123"/>
                    <a:pt x="180" y="119"/>
                    <a:pt x="161" y="121"/>
                  </a:cubicBezTo>
                  <a:cubicBezTo>
                    <a:pt x="160" y="120"/>
                    <a:pt x="159" y="119"/>
                    <a:pt x="158" y="118"/>
                  </a:cubicBezTo>
                  <a:cubicBezTo>
                    <a:pt x="156" y="122"/>
                    <a:pt x="143" y="119"/>
                    <a:pt x="139" y="120"/>
                  </a:cubicBezTo>
                  <a:cubicBezTo>
                    <a:pt x="139" y="119"/>
                    <a:pt x="141" y="119"/>
                    <a:pt x="142" y="119"/>
                  </a:cubicBezTo>
                  <a:cubicBezTo>
                    <a:pt x="135" y="117"/>
                    <a:pt x="131" y="117"/>
                    <a:pt x="124" y="120"/>
                  </a:cubicBezTo>
                  <a:cubicBezTo>
                    <a:pt x="125" y="119"/>
                    <a:pt x="127" y="119"/>
                    <a:pt x="126" y="117"/>
                  </a:cubicBezTo>
                  <a:cubicBezTo>
                    <a:pt x="123" y="120"/>
                    <a:pt x="117" y="116"/>
                    <a:pt x="115" y="121"/>
                  </a:cubicBezTo>
                  <a:cubicBezTo>
                    <a:pt x="114" y="116"/>
                    <a:pt x="110" y="119"/>
                    <a:pt x="106" y="119"/>
                  </a:cubicBezTo>
                  <a:cubicBezTo>
                    <a:pt x="103" y="119"/>
                    <a:pt x="83" y="116"/>
                    <a:pt x="77" y="119"/>
                  </a:cubicBezTo>
                  <a:cubicBezTo>
                    <a:pt x="73" y="121"/>
                    <a:pt x="71" y="127"/>
                    <a:pt x="71" y="131"/>
                  </a:cubicBezTo>
                  <a:cubicBezTo>
                    <a:pt x="70" y="133"/>
                    <a:pt x="68" y="131"/>
                    <a:pt x="69" y="129"/>
                  </a:cubicBezTo>
                  <a:cubicBezTo>
                    <a:pt x="65" y="132"/>
                    <a:pt x="62" y="135"/>
                    <a:pt x="58" y="138"/>
                  </a:cubicBezTo>
                  <a:cubicBezTo>
                    <a:pt x="57" y="135"/>
                    <a:pt x="57" y="127"/>
                    <a:pt x="56" y="122"/>
                  </a:cubicBezTo>
                  <a:cubicBezTo>
                    <a:pt x="47" y="116"/>
                    <a:pt x="33" y="120"/>
                    <a:pt x="18" y="120"/>
                  </a:cubicBezTo>
                  <a:cubicBezTo>
                    <a:pt x="15" y="84"/>
                    <a:pt x="17" y="55"/>
                    <a:pt x="17" y="20"/>
                  </a:cubicBezTo>
                  <a:cubicBezTo>
                    <a:pt x="77" y="19"/>
                    <a:pt x="144" y="17"/>
                    <a:pt x="214" y="19"/>
                  </a:cubicBezTo>
                  <a:cubicBezTo>
                    <a:pt x="214" y="53"/>
                    <a:pt x="214" y="88"/>
                    <a:pt x="214" y="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52">
              <a:extLst>
                <a:ext uri="{FF2B5EF4-FFF2-40B4-BE49-F238E27FC236}">
                  <a16:creationId xmlns:a16="http://schemas.microsoft.com/office/drawing/2014/main" id="{AE15FB11-1DAD-42B9-A0D9-210A2505D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4" y="2125"/>
              <a:ext cx="234" cy="29"/>
            </a:xfrm>
            <a:custGeom>
              <a:avLst/>
              <a:gdLst>
                <a:gd name="T0" fmla="*/ 0 w 170"/>
                <a:gd name="T1" fmla="*/ 8 h 21"/>
                <a:gd name="T2" fmla="*/ 0 w 170"/>
                <a:gd name="T3" fmla="*/ 12 h 21"/>
                <a:gd name="T4" fmla="*/ 29 w 170"/>
                <a:gd name="T5" fmla="*/ 15 h 21"/>
                <a:gd name="T6" fmla="*/ 32 w 170"/>
                <a:gd name="T7" fmla="*/ 18 h 21"/>
                <a:gd name="T8" fmla="*/ 42 w 170"/>
                <a:gd name="T9" fmla="*/ 15 h 21"/>
                <a:gd name="T10" fmla="*/ 46 w 170"/>
                <a:gd name="T11" fmla="*/ 19 h 21"/>
                <a:gd name="T12" fmla="*/ 56 w 170"/>
                <a:gd name="T13" fmla="*/ 15 h 21"/>
                <a:gd name="T14" fmla="*/ 58 w 170"/>
                <a:gd name="T15" fmla="*/ 18 h 21"/>
                <a:gd name="T16" fmla="*/ 82 w 170"/>
                <a:gd name="T17" fmla="*/ 16 h 21"/>
                <a:gd name="T18" fmla="*/ 81 w 170"/>
                <a:gd name="T19" fmla="*/ 18 h 21"/>
                <a:gd name="T20" fmla="*/ 168 w 170"/>
                <a:gd name="T21" fmla="*/ 15 h 21"/>
                <a:gd name="T22" fmla="*/ 170 w 170"/>
                <a:gd name="T23" fmla="*/ 7 h 21"/>
                <a:gd name="T24" fmla="*/ 126 w 170"/>
                <a:gd name="T25" fmla="*/ 6 h 21"/>
                <a:gd name="T26" fmla="*/ 0 w 170"/>
                <a:gd name="T27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" h="21">
                  <a:moveTo>
                    <a:pt x="0" y="8"/>
                  </a:moveTo>
                  <a:cubicBezTo>
                    <a:pt x="0" y="9"/>
                    <a:pt x="0" y="11"/>
                    <a:pt x="0" y="12"/>
                  </a:cubicBezTo>
                  <a:cubicBezTo>
                    <a:pt x="10" y="18"/>
                    <a:pt x="21" y="13"/>
                    <a:pt x="29" y="15"/>
                  </a:cubicBezTo>
                  <a:cubicBezTo>
                    <a:pt x="30" y="15"/>
                    <a:pt x="31" y="18"/>
                    <a:pt x="32" y="18"/>
                  </a:cubicBezTo>
                  <a:cubicBezTo>
                    <a:pt x="35" y="18"/>
                    <a:pt x="39" y="16"/>
                    <a:pt x="42" y="15"/>
                  </a:cubicBezTo>
                  <a:cubicBezTo>
                    <a:pt x="43" y="17"/>
                    <a:pt x="43" y="20"/>
                    <a:pt x="46" y="19"/>
                  </a:cubicBezTo>
                  <a:cubicBezTo>
                    <a:pt x="47" y="14"/>
                    <a:pt x="54" y="21"/>
                    <a:pt x="56" y="15"/>
                  </a:cubicBezTo>
                  <a:cubicBezTo>
                    <a:pt x="56" y="18"/>
                    <a:pt x="56" y="17"/>
                    <a:pt x="58" y="18"/>
                  </a:cubicBezTo>
                  <a:cubicBezTo>
                    <a:pt x="64" y="21"/>
                    <a:pt x="76" y="16"/>
                    <a:pt x="82" y="16"/>
                  </a:cubicBezTo>
                  <a:cubicBezTo>
                    <a:pt x="81" y="16"/>
                    <a:pt x="81" y="17"/>
                    <a:pt x="81" y="18"/>
                  </a:cubicBezTo>
                  <a:cubicBezTo>
                    <a:pt x="116" y="16"/>
                    <a:pt x="141" y="18"/>
                    <a:pt x="168" y="15"/>
                  </a:cubicBezTo>
                  <a:cubicBezTo>
                    <a:pt x="169" y="13"/>
                    <a:pt x="170" y="10"/>
                    <a:pt x="170" y="7"/>
                  </a:cubicBezTo>
                  <a:cubicBezTo>
                    <a:pt x="161" y="0"/>
                    <a:pt x="142" y="4"/>
                    <a:pt x="126" y="6"/>
                  </a:cubicBezTo>
                  <a:cubicBezTo>
                    <a:pt x="91" y="9"/>
                    <a:pt x="40" y="1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53">
              <a:extLst>
                <a:ext uri="{FF2B5EF4-FFF2-40B4-BE49-F238E27FC236}">
                  <a16:creationId xmlns:a16="http://schemas.microsoft.com/office/drawing/2014/main" id="{F2C46851-0685-42D6-93E6-6E5CB1F6A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4" y="2158"/>
              <a:ext cx="234" cy="29"/>
            </a:xfrm>
            <a:custGeom>
              <a:avLst/>
              <a:gdLst>
                <a:gd name="T0" fmla="*/ 126 w 170"/>
                <a:gd name="T1" fmla="*/ 6 h 21"/>
                <a:gd name="T2" fmla="*/ 0 w 170"/>
                <a:gd name="T3" fmla="*/ 8 h 21"/>
                <a:gd name="T4" fmla="*/ 0 w 170"/>
                <a:gd name="T5" fmla="*/ 12 h 21"/>
                <a:gd name="T6" fmla="*/ 29 w 170"/>
                <a:gd name="T7" fmla="*/ 15 h 21"/>
                <a:gd name="T8" fmla="*/ 32 w 170"/>
                <a:gd name="T9" fmla="*/ 18 h 21"/>
                <a:gd name="T10" fmla="*/ 42 w 170"/>
                <a:gd name="T11" fmla="*/ 15 h 21"/>
                <a:gd name="T12" fmla="*/ 46 w 170"/>
                <a:gd name="T13" fmla="*/ 19 h 21"/>
                <a:gd name="T14" fmla="*/ 56 w 170"/>
                <a:gd name="T15" fmla="*/ 15 h 21"/>
                <a:gd name="T16" fmla="*/ 58 w 170"/>
                <a:gd name="T17" fmla="*/ 18 h 21"/>
                <a:gd name="T18" fmla="*/ 82 w 170"/>
                <a:gd name="T19" fmla="*/ 16 h 21"/>
                <a:gd name="T20" fmla="*/ 81 w 170"/>
                <a:gd name="T21" fmla="*/ 18 h 21"/>
                <a:gd name="T22" fmla="*/ 168 w 170"/>
                <a:gd name="T23" fmla="*/ 15 h 21"/>
                <a:gd name="T24" fmla="*/ 170 w 170"/>
                <a:gd name="T25" fmla="*/ 7 h 21"/>
                <a:gd name="T26" fmla="*/ 126 w 170"/>
                <a:gd name="T2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" h="21">
                  <a:moveTo>
                    <a:pt x="126" y="6"/>
                  </a:moveTo>
                  <a:cubicBezTo>
                    <a:pt x="91" y="9"/>
                    <a:pt x="40" y="1"/>
                    <a:pt x="0" y="8"/>
                  </a:cubicBezTo>
                  <a:cubicBezTo>
                    <a:pt x="0" y="9"/>
                    <a:pt x="0" y="11"/>
                    <a:pt x="0" y="12"/>
                  </a:cubicBezTo>
                  <a:cubicBezTo>
                    <a:pt x="10" y="18"/>
                    <a:pt x="21" y="13"/>
                    <a:pt x="29" y="15"/>
                  </a:cubicBezTo>
                  <a:cubicBezTo>
                    <a:pt x="30" y="15"/>
                    <a:pt x="31" y="18"/>
                    <a:pt x="32" y="18"/>
                  </a:cubicBezTo>
                  <a:cubicBezTo>
                    <a:pt x="35" y="18"/>
                    <a:pt x="39" y="16"/>
                    <a:pt x="42" y="15"/>
                  </a:cubicBezTo>
                  <a:cubicBezTo>
                    <a:pt x="43" y="17"/>
                    <a:pt x="43" y="20"/>
                    <a:pt x="46" y="19"/>
                  </a:cubicBezTo>
                  <a:cubicBezTo>
                    <a:pt x="46" y="14"/>
                    <a:pt x="54" y="21"/>
                    <a:pt x="56" y="15"/>
                  </a:cubicBezTo>
                  <a:cubicBezTo>
                    <a:pt x="56" y="18"/>
                    <a:pt x="56" y="17"/>
                    <a:pt x="58" y="18"/>
                  </a:cubicBezTo>
                  <a:cubicBezTo>
                    <a:pt x="64" y="21"/>
                    <a:pt x="76" y="16"/>
                    <a:pt x="82" y="16"/>
                  </a:cubicBezTo>
                  <a:cubicBezTo>
                    <a:pt x="81" y="16"/>
                    <a:pt x="81" y="17"/>
                    <a:pt x="81" y="18"/>
                  </a:cubicBezTo>
                  <a:cubicBezTo>
                    <a:pt x="116" y="16"/>
                    <a:pt x="141" y="18"/>
                    <a:pt x="168" y="15"/>
                  </a:cubicBezTo>
                  <a:cubicBezTo>
                    <a:pt x="169" y="13"/>
                    <a:pt x="170" y="10"/>
                    <a:pt x="170" y="7"/>
                  </a:cubicBezTo>
                  <a:cubicBezTo>
                    <a:pt x="161" y="0"/>
                    <a:pt x="142" y="4"/>
                    <a:pt x="12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54">
              <a:extLst>
                <a:ext uri="{FF2B5EF4-FFF2-40B4-BE49-F238E27FC236}">
                  <a16:creationId xmlns:a16="http://schemas.microsoft.com/office/drawing/2014/main" id="{9BB00B21-B1A7-48A0-96A6-8C94A5A5A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4" y="2191"/>
              <a:ext cx="234" cy="29"/>
            </a:xfrm>
            <a:custGeom>
              <a:avLst/>
              <a:gdLst>
                <a:gd name="T0" fmla="*/ 126 w 170"/>
                <a:gd name="T1" fmla="*/ 6 h 21"/>
                <a:gd name="T2" fmla="*/ 0 w 170"/>
                <a:gd name="T3" fmla="*/ 8 h 21"/>
                <a:gd name="T4" fmla="*/ 0 w 170"/>
                <a:gd name="T5" fmla="*/ 12 h 21"/>
                <a:gd name="T6" fmla="*/ 29 w 170"/>
                <a:gd name="T7" fmla="*/ 15 h 21"/>
                <a:gd name="T8" fmla="*/ 32 w 170"/>
                <a:gd name="T9" fmla="*/ 18 h 21"/>
                <a:gd name="T10" fmla="*/ 42 w 170"/>
                <a:gd name="T11" fmla="*/ 15 h 21"/>
                <a:gd name="T12" fmla="*/ 46 w 170"/>
                <a:gd name="T13" fmla="*/ 19 h 21"/>
                <a:gd name="T14" fmla="*/ 56 w 170"/>
                <a:gd name="T15" fmla="*/ 15 h 21"/>
                <a:gd name="T16" fmla="*/ 58 w 170"/>
                <a:gd name="T17" fmla="*/ 18 h 21"/>
                <a:gd name="T18" fmla="*/ 82 w 170"/>
                <a:gd name="T19" fmla="*/ 16 h 21"/>
                <a:gd name="T20" fmla="*/ 81 w 170"/>
                <a:gd name="T21" fmla="*/ 18 h 21"/>
                <a:gd name="T22" fmla="*/ 168 w 170"/>
                <a:gd name="T23" fmla="*/ 15 h 21"/>
                <a:gd name="T24" fmla="*/ 170 w 170"/>
                <a:gd name="T25" fmla="*/ 7 h 21"/>
                <a:gd name="T26" fmla="*/ 126 w 170"/>
                <a:gd name="T2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" h="21">
                  <a:moveTo>
                    <a:pt x="126" y="6"/>
                  </a:moveTo>
                  <a:cubicBezTo>
                    <a:pt x="91" y="9"/>
                    <a:pt x="40" y="1"/>
                    <a:pt x="0" y="8"/>
                  </a:cubicBezTo>
                  <a:cubicBezTo>
                    <a:pt x="0" y="9"/>
                    <a:pt x="0" y="11"/>
                    <a:pt x="0" y="12"/>
                  </a:cubicBezTo>
                  <a:cubicBezTo>
                    <a:pt x="10" y="18"/>
                    <a:pt x="21" y="13"/>
                    <a:pt x="29" y="15"/>
                  </a:cubicBezTo>
                  <a:cubicBezTo>
                    <a:pt x="30" y="15"/>
                    <a:pt x="31" y="18"/>
                    <a:pt x="32" y="18"/>
                  </a:cubicBezTo>
                  <a:cubicBezTo>
                    <a:pt x="35" y="18"/>
                    <a:pt x="39" y="16"/>
                    <a:pt x="42" y="15"/>
                  </a:cubicBezTo>
                  <a:cubicBezTo>
                    <a:pt x="43" y="17"/>
                    <a:pt x="43" y="20"/>
                    <a:pt x="46" y="19"/>
                  </a:cubicBezTo>
                  <a:cubicBezTo>
                    <a:pt x="46" y="14"/>
                    <a:pt x="54" y="21"/>
                    <a:pt x="56" y="15"/>
                  </a:cubicBezTo>
                  <a:cubicBezTo>
                    <a:pt x="56" y="18"/>
                    <a:pt x="56" y="17"/>
                    <a:pt x="58" y="18"/>
                  </a:cubicBezTo>
                  <a:cubicBezTo>
                    <a:pt x="64" y="21"/>
                    <a:pt x="76" y="16"/>
                    <a:pt x="82" y="16"/>
                  </a:cubicBezTo>
                  <a:cubicBezTo>
                    <a:pt x="81" y="16"/>
                    <a:pt x="81" y="17"/>
                    <a:pt x="81" y="18"/>
                  </a:cubicBezTo>
                  <a:cubicBezTo>
                    <a:pt x="116" y="16"/>
                    <a:pt x="141" y="18"/>
                    <a:pt x="168" y="15"/>
                  </a:cubicBezTo>
                  <a:cubicBezTo>
                    <a:pt x="169" y="13"/>
                    <a:pt x="170" y="10"/>
                    <a:pt x="170" y="7"/>
                  </a:cubicBezTo>
                  <a:cubicBezTo>
                    <a:pt x="161" y="0"/>
                    <a:pt x="142" y="4"/>
                    <a:pt x="12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0903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5C4E-7E9E-40D9-A11A-6EA50116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Bit illustration library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1AD756-392E-4F3F-B680-54444766F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195" y="2201862"/>
            <a:ext cx="1298531" cy="13716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B251594-7EF0-47BD-8D71-14793F1FF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2175" y="4030661"/>
            <a:ext cx="1837062" cy="17526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A98908F-AAFA-47FE-81AC-0F3D17C3F6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7559" y="4259262"/>
            <a:ext cx="2479276" cy="12954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79E29C1-08F5-457F-808F-E0E45B0A3B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2535" y="2201862"/>
            <a:ext cx="1285664" cy="13716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EBE2EA3-2226-4839-B16E-D2BB34CDAE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722" y="2201862"/>
            <a:ext cx="1285664" cy="1371600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7ADD92C0-EAF4-4123-AD70-6C953F1D8C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2322" y="2070808"/>
            <a:ext cx="1447800" cy="1633709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855173D6-152B-47F4-A5CE-CBF60F958C0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36433" y="2201862"/>
            <a:ext cx="1406081" cy="137160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2B438948-F9D4-4FB9-A718-56D484C7EC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58008" y="2201862"/>
            <a:ext cx="197861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45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6">
            <a:extLst>
              <a:ext uri="{FF2B5EF4-FFF2-40B4-BE49-F238E27FC236}">
                <a16:creationId xmlns:a16="http://schemas.microsoft.com/office/drawing/2014/main" id="{1F948736-5DC3-F510-0665-78AC8017B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 dirty="0"/>
              <a:t>Async/Await Best Practices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D283BD3E-DDCD-225E-7B13-687F6A1105F0}"/>
              </a:ext>
            </a:extLst>
          </p:cNvPr>
          <p:cNvSpPr txBox="1">
            <a:spLocks/>
          </p:cNvSpPr>
          <p:nvPr/>
        </p:nvSpPr>
        <p:spPr>
          <a:xfrm>
            <a:off x="274638" y="1212850"/>
            <a:ext cx="11888787" cy="2037481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Fire and Forget Tasks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Use `.</a:t>
            </a:r>
            <a:r>
              <a:rPr lang="en-US" b="1" dirty="0" err="1"/>
              <a:t>SafeFireAndForget</a:t>
            </a:r>
            <a:r>
              <a:rPr lang="en-US" b="1" dirty="0"/>
              <a:t>()`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NuGet:</a:t>
            </a:r>
            <a:r>
              <a:rPr lang="en-US" b="1" dirty="0"/>
              <a:t> </a:t>
            </a:r>
            <a:r>
              <a:rPr lang="en-US" dirty="0" err="1"/>
              <a:t>AsyncAwaitBestPractices</a:t>
            </a: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50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8972F-82BC-4C56-90AD-F6C3A3BD5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Bit illustration library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7AEC7E-914B-4221-BBE3-E9E9A5FF0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009" y="2087562"/>
            <a:ext cx="1371080" cy="1371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F6A6B5-5B51-4989-B5A0-1F077F5A5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3075" y="2087562"/>
            <a:ext cx="1371600" cy="1371600"/>
          </a:xfrm>
          <a:prstGeom prst="rect">
            <a:avLst/>
          </a:prstGeom>
        </p:spPr>
      </p:pic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5EE0556-5D6F-4AD9-AF7A-8B11ADB0A6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6749" y="2087562"/>
            <a:ext cx="1371600" cy="137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DCFDD4-B800-4584-AEE0-6871850E78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6749" y="3866657"/>
            <a:ext cx="1377926" cy="137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589BA3-69C5-4E3A-976B-23BC584CC8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44349" y="3844447"/>
            <a:ext cx="1676400" cy="14160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D380D1-0D20-4FC6-8785-3C6B640AD59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3457"/>
          <a:stretch/>
        </p:blipFill>
        <p:spPr>
          <a:xfrm>
            <a:off x="5442183" y="3828557"/>
            <a:ext cx="1481277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91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5C4E-7E9E-40D9-A11A-6EA50116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Bit illustration library</a:t>
            </a:r>
          </a:p>
        </p:txBody>
      </p:sp>
      <p:pic>
        <p:nvPicPr>
          <p:cNvPr id="42" name="Picture 41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1C42E432-FE1E-4FA7-B454-F092D0D2F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3971" y="2049462"/>
            <a:ext cx="2101148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A05C0E3C-3415-4B95-9BE4-E8B77104AF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1264" y="2095882"/>
            <a:ext cx="2675948" cy="1371600"/>
          </a:xfrm>
          <a:prstGeom prst="rect">
            <a:avLst/>
          </a:prstGeom>
        </p:spPr>
      </p:pic>
      <p:pic>
        <p:nvPicPr>
          <p:cNvPr id="68" name="Picture 6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72A5C024-3AEF-49B4-8278-E46B6AD01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1745" y="2049462"/>
            <a:ext cx="2077228" cy="1371600"/>
          </a:xfrm>
          <a:prstGeom prst="rect">
            <a:avLst/>
          </a:prstGeom>
        </p:spPr>
      </p:pic>
      <p:pic>
        <p:nvPicPr>
          <p:cNvPr id="70" name="Picture 69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59D60717-E08B-46D9-A20F-9AB40845D9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7899" y="4030662"/>
            <a:ext cx="4247220" cy="1447800"/>
          </a:xfrm>
          <a:prstGeom prst="rect">
            <a:avLst/>
          </a:prstGeom>
        </p:spPr>
      </p:pic>
      <p:pic>
        <p:nvPicPr>
          <p:cNvPr id="72" name="Picture 71" descr="A picture containing toy&#10;&#10;Description generated with very high confidence">
            <a:extLst>
              <a:ext uri="{FF2B5EF4-FFF2-40B4-BE49-F238E27FC236}">
                <a16:creationId xmlns:a16="http://schemas.microsoft.com/office/drawing/2014/main" id="{9B0D280C-164E-4C42-ADBE-36F9DEB685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93837" y="4030662"/>
            <a:ext cx="4502926" cy="137160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671DCF19-51C0-47DB-B04E-E9630D2BCA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44899" y="2049462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29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5C4E-7E9E-40D9-A11A-6EA50116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E309996-9C2B-4AF0-9803-BE68A3032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4639591"/>
            <a:ext cx="1384489" cy="137227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5C066B6-D089-41FF-9673-9BA60053BD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5991" y="4640262"/>
            <a:ext cx="1325883" cy="135013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7CE1928-929C-414C-BFEC-DA2D721159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1437" y="4640262"/>
            <a:ext cx="952372" cy="13501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F92AD69-B192-487F-9D62-C35067BEED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4056" y="4945062"/>
            <a:ext cx="4343400" cy="8765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8DAC9A-97D9-6B4C-A037-40DA123B49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5637" y="1212849"/>
            <a:ext cx="2930558" cy="304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74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cie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98688">
              <a:defRPr sz="4554" spc="-96"/>
            </a:lvl1pPr>
          </a:lstStyle>
          <a:p>
            <a:r>
              <a:t>Science</a:t>
            </a:r>
          </a:p>
        </p:txBody>
      </p:sp>
      <p:pic>
        <p:nvPicPr>
          <p:cNvPr id="129" name="beaker.png" descr="beak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002" y="1915932"/>
            <a:ext cx="1192044" cy="168969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boiler.png" descr="boile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2265" y="3856872"/>
            <a:ext cx="637518" cy="13540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brain.png" descr="brain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5138" y="2556264"/>
            <a:ext cx="1192044" cy="8380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DNA.png" descr="DNA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2401" y="4163271"/>
            <a:ext cx="637518" cy="12845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light.png" descr="light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8441" y="3856872"/>
            <a:ext cx="933838" cy="13540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microscope.png" descr="microscop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49536" y="2130455"/>
            <a:ext cx="898512" cy="168969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planet.png" descr="planet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40800" y="4289676"/>
            <a:ext cx="1855616" cy="77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refraction.png" descr="refraction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55139" y="2556263"/>
            <a:ext cx="2036417" cy="12469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rocket.png" descr="rocket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56319" y="1936473"/>
            <a:ext cx="863767" cy="19434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science.png" descr="science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18257" y="908078"/>
            <a:ext cx="3599960" cy="14248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scienceee.png" descr="scienceee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028650" y="4128514"/>
            <a:ext cx="1519104" cy="135406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492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hought bubb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98688">
              <a:defRPr sz="4554" spc="-96"/>
            </a:lvl1pPr>
          </a:lstStyle>
          <a:p>
            <a:r>
              <a:t>Thought bubbles</a:t>
            </a:r>
          </a:p>
        </p:txBody>
      </p:sp>
      <p:pic>
        <p:nvPicPr>
          <p:cNvPr id="142" name="1.png" descr="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746" y="1985443"/>
            <a:ext cx="1820647" cy="12756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2.png" descr="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8219" y="3843624"/>
            <a:ext cx="1365700" cy="12756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3.png" descr="3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5879" y="1985443"/>
            <a:ext cx="1023579" cy="12756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4.png" descr="4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4819" y="3873742"/>
            <a:ext cx="1365699" cy="12154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5.png" descr="5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53945" y="2078069"/>
            <a:ext cx="1351738" cy="10904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6.png" descr="6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1418" y="4099073"/>
            <a:ext cx="1104525" cy="7647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7.png" descr="7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46992" y="2173956"/>
            <a:ext cx="1554767" cy="8986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8.png" descr="8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66891" y="3871934"/>
            <a:ext cx="1449022" cy="959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9.png" descr="9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40962" y="2957723"/>
            <a:ext cx="1023578" cy="107907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1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038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Some speakers at Microsoft like to use this slide for hidden “notes slides”. </a:t>
            </a:r>
          </a:p>
          <a:p>
            <a:r>
              <a:rPr lang="en-US"/>
              <a:t>Delete it if you don’t want to use it.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NEXT: &lt;next slide title&gt;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Notes (hidden)</a:t>
            </a:r>
          </a:p>
        </p:txBody>
      </p:sp>
    </p:spTree>
    <p:extLst>
      <p:ext uri="{BB962C8B-B14F-4D97-AF65-F5344CB8AC3E}">
        <p14:creationId xmlns:p14="http://schemas.microsoft.com/office/powerpoint/2010/main" val="238956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6">
            <a:extLst>
              <a:ext uri="{FF2B5EF4-FFF2-40B4-BE49-F238E27FC236}">
                <a16:creationId xmlns:a16="http://schemas.microsoft.com/office/drawing/2014/main" id="{80AC73F4-294E-415C-7BFC-619AED88F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 dirty="0"/>
              <a:t>Async/Await Best Practices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452696BF-F5A9-1D75-0217-B07746786F02}"/>
              </a:ext>
            </a:extLst>
          </p:cNvPr>
          <p:cNvSpPr txBox="1">
            <a:spLocks/>
          </p:cNvSpPr>
          <p:nvPr/>
        </p:nvSpPr>
        <p:spPr>
          <a:xfrm>
            <a:off x="274638" y="1212850"/>
            <a:ext cx="11888787" cy="2443746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Avoid `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return await`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Remove `</a:t>
            </a:r>
            <a:r>
              <a:rPr lang="en-US" b="1" dirty="0"/>
              <a:t>async`</a:t>
            </a:r>
            <a:r>
              <a:rPr lang="en-US" dirty="0"/>
              <a:t> keyword </a:t>
            </a:r>
          </a:p>
          <a:p>
            <a:pPr marL="914400" lvl="2" indent="-457200">
              <a:buFont typeface="Arial" panose="020B0604020202020204" pitchFamily="34" charset="0"/>
              <a:buChar char="•"/>
            </a:pPr>
            <a:r>
              <a:rPr lang="en-US" dirty="0"/>
              <a:t>Except: In `</a:t>
            </a:r>
            <a:r>
              <a:rPr lang="en-US" b="1" dirty="0"/>
              <a:t>try/catch` </a:t>
            </a:r>
            <a:r>
              <a:rPr lang="en-US" dirty="0"/>
              <a:t>blocks</a:t>
            </a:r>
          </a:p>
          <a:p>
            <a:pPr marL="914400" lvl="2" indent="-457200">
              <a:buFont typeface="Arial" panose="020B0604020202020204" pitchFamily="34" charset="0"/>
              <a:buChar char="•"/>
            </a:pPr>
            <a:r>
              <a:rPr lang="en-US" dirty="0"/>
              <a:t>Except: In `</a:t>
            </a:r>
            <a:r>
              <a:rPr lang="en-US" b="1" dirty="0"/>
              <a:t>using( … )` </a:t>
            </a:r>
            <a:r>
              <a:rPr lang="en-US" dirty="0"/>
              <a:t>blocks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19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6">
            <a:extLst>
              <a:ext uri="{FF2B5EF4-FFF2-40B4-BE49-F238E27FC236}">
                <a16:creationId xmlns:a16="http://schemas.microsoft.com/office/drawing/2014/main" id="{F0F11319-842B-1874-5BFE-99A1E07BB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 dirty="0"/>
              <a:t>Async/Await Best Practices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4FF378CC-7F6E-3B69-B701-DC7AB33F31BC}"/>
              </a:ext>
            </a:extLst>
          </p:cNvPr>
          <p:cNvSpPr txBox="1">
            <a:spLocks/>
          </p:cNvSpPr>
          <p:nvPr/>
        </p:nvSpPr>
        <p:spPr>
          <a:xfrm>
            <a:off x="274638" y="1212850"/>
            <a:ext cx="11888787" cy="1157240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Utilize `.</a:t>
            </a:r>
            <a:r>
              <a:rPr lang="en-US" b="1" dirty="0" err="1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ConfigureAwait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(false)`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Except: When needing to return to calling thread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Note: Only matters when framework is using </a:t>
            </a:r>
            <a:r>
              <a:rPr lang="en-US" dirty="0" err="1"/>
              <a:t>SynchronizationContext</a:t>
            </a:r>
            <a:endParaRPr lang="en-US" dirty="0"/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/>
              <a:t>WPF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/>
              <a:t>WinForms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/>
              <a:t>Xamarin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/>
              <a:t>.NET MAUI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 err="1"/>
              <a:t>WinUI</a:t>
            </a:r>
            <a:endParaRPr lang="en-US" dirty="0"/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/>
              <a:t>ASP.NET Core</a:t>
            </a:r>
          </a:p>
          <a:p>
            <a:pPr marL="228600" lvl="1" indent="0">
              <a:buNone/>
            </a:pPr>
            <a:r>
              <a:rPr lang="en-US" dirty="0"/>
              <a:t>	  </a:t>
            </a:r>
            <a:r>
              <a:rPr lang="en-US" dirty="0" err="1"/>
              <a:t>Blazor</a:t>
            </a:r>
            <a:endParaRPr lang="en-US" dirty="0"/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endParaRPr lang="en-US" dirty="0"/>
          </a:p>
        </p:txBody>
      </p:sp>
      <p:pic>
        <p:nvPicPr>
          <p:cNvPr id="1026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612F7FF5-86EB-6E64-C5FD-1FDE243E5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56" y="2774569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35CA7C6A-FF75-4A84-941E-786C4F411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9" y="3224768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A6CCD7D9-C038-C1C9-B132-C49B2C815C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8" y="3704653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34E99013-6340-7B7B-48BB-993AD2B86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7" y="4184538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19ED5639-2E3C-8774-0BBF-AA1D7A69E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6" y="4664423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oss Mark Emoji ❌">
            <a:extLst>
              <a:ext uri="{FF2B5EF4-FFF2-40B4-BE49-F238E27FC236}">
                <a16:creationId xmlns:a16="http://schemas.microsoft.com/office/drawing/2014/main" id="{CE09F072-318A-58AB-54D7-4232E5FB6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6" y="5144308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244F5205-F0AE-55E5-44F1-C1F48EDD88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6" y="5624193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768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7DD45B-08FD-32C2-040E-8F93DD6E1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6">
            <a:extLst>
              <a:ext uri="{FF2B5EF4-FFF2-40B4-BE49-F238E27FC236}">
                <a16:creationId xmlns:a16="http://schemas.microsoft.com/office/drawing/2014/main" id="{86AFD388-60C0-B6E8-0805-D1625A0C4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 dirty="0"/>
              <a:t>Async/Await Best Practices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41A8718B-26DC-498C-3F73-4D821EA5DA64}"/>
              </a:ext>
            </a:extLst>
          </p:cNvPr>
          <p:cNvSpPr txBox="1">
            <a:spLocks/>
          </p:cNvSpPr>
          <p:nvPr/>
        </p:nvSpPr>
        <p:spPr>
          <a:xfrm>
            <a:off x="274638" y="1212850"/>
            <a:ext cx="11888787" cy="1157240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Utilize `.</a:t>
            </a:r>
            <a:r>
              <a:rPr lang="en-US" b="1" dirty="0" err="1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ConfigureAwait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(</a:t>
            </a:r>
            <a:r>
              <a:rPr lang="en-US" b="1" dirty="0" err="1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ConfigureAwaitOptions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 options)`*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E6E6E6"/>
                </a:solidFill>
              </a:rPr>
              <a:t>`</a:t>
            </a:r>
            <a:r>
              <a:rPr lang="en-US" b="1" dirty="0" err="1">
                <a:solidFill>
                  <a:srgbClr val="E6E6E6"/>
                </a:solidFill>
              </a:rPr>
              <a:t>ConfigureAwaitOptions</a:t>
            </a:r>
            <a:r>
              <a:rPr lang="en-US" b="1" i="0" u="none" strike="noStrike" dirty="0" err="1">
                <a:solidFill>
                  <a:srgbClr val="E6E6E6"/>
                </a:solidFill>
                <a:effectLst/>
              </a:rPr>
              <a:t>.ContinueOnCapturedContext</a:t>
            </a:r>
            <a:r>
              <a:rPr lang="en-US" i="0" u="none" strike="noStrike" dirty="0">
                <a:solidFill>
                  <a:srgbClr val="E6E6E6"/>
                </a:solidFill>
                <a:effectLst/>
              </a:rPr>
              <a:t>`</a:t>
            </a:r>
          </a:p>
          <a:p>
            <a:pPr marL="914400" lvl="2" indent="-457200">
              <a:buFont typeface="Arial" panose="020B0604020202020204" pitchFamily="34" charset="0"/>
              <a:buChar char="•"/>
            </a:pPr>
            <a:r>
              <a:rPr lang="en-US" dirty="0"/>
              <a:t>Attempts to return to the calling thread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E6E6E6"/>
                </a:solidFill>
              </a:rPr>
              <a:t>`</a:t>
            </a:r>
            <a:r>
              <a:rPr lang="en-US" b="1" dirty="0" err="1">
                <a:solidFill>
                  <a:srgbClr val="E6E6E6"/>
                </a:solidFill>
              </a:rPr>
              <a:t>ConfigureAwaitOptions</a:t>
            </a:r>
            <a:r>
              <a:rPr lang="en-US" b="1" i="0" u="none" strike="noStrike" dirty="0" err="1">
                <a:solidFill>
                  <a:srgbClr val="E6E6E6"/>
                </a:solidFill>
                <a:effectLst/>
              </a:rPr>
              <a:t>.ForceYielding</a:t>
            </a:r>
            <a:r>
              <a:rPr lang="en-US" i="0" u="none" strike="noStrike" dirty="0">
                <a:solidFill>
                  <a:srgbClr val="E6E6E6"/>
                </a:solidFill>
                <a:effectLst/>
              </a:rPr>
              <a:t>`</a:t>
            </a:r>
          </a:p>
          <a:p>
            <a:pPr marL="914400" lvl="2" indent="-457200">
              <a:buFont typeface="Arial" panose="020B0604020202020204" pitchFamily="34" charset="0"/>
              <a:buChar char="•"/>
            </a:pPr>
            <a:r>
              <a:rPr lang="en-US" i="0" u="none" strike="noStrike" dirty="0">
                <a:solidFill>
                  <a:srgbClr val="E6E6E6"/>
                </a:solidFill>
                <a:effectLst/>
              </a:rPr>
              <a:t>Forces an await on an already completed Task</a:t>
            </a:r>
          </a:p>
          <a:p>
            <a:pPr marL="914400" lvl="2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E6E6E6"/>
                </a:solidFill>
              </a:rPr>
              <a:t>B</a:t>
            </a:r>
            <a:r>
              <a:rPr lang="en-US" i="0" u="none" strike="noStrike" dirty="0">
                <a:solidFill>
                  <a:srgbClr val="E6E6E6"/>
                </a:solidFill>
                <a:effectLst/>
              </a:rPr>
              <a:t>ehave as if the Task wasn't yet completed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E6E6E6"/>
                </a:solidFill>
              </a:rPr>
              <a:t>`</a:t>
            </a:r>
            <a:r>
              <a:rPr lang="en-US" b="1" dirty="0" err="1">
                <a:solidFill>
                  <a:srgbClr val="E6E6E6"/>
                </a:solidFill>
              </a:rPr>
              <a:t>ConfigureAwaitOptions</a:t>
            </a:r>
            <a:r>
              <a:rPr lang="en-US" b="1" i="0" u="none" strike="noStrike" dirty="0" err="1">
                <a:solidFill>
                  <a:srgbClr val="E6E6E6"/>
                </a:solidFill>
                <a:effectLst/>
              </a:rPr>
              <a:t>.SuppressThrowing</a:t>
            </a:r>
            <a:r>
              <a:rPr lang="en-US" i="0" u="none" strike="noStrike" dirty="0">
                <a:solidFill>
                  <a:srgbClr val="E6E6E6"/>
                </a:solidFill>
                <a:effectLst/>
              </a:rPr>
              <a:t>`</a:t>
            </a:r>
          </a:p>
          <a:p>
            <a:pPr marL="914400" lvl="2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E6E6E6"/>
                </a:solidFill>
              </a:rPr>
              <a:t>Suppresses exception on faulted Task</a:t>
            </a:r>
            <a:endParaRPr lang="en-US" i="0" u="none" strike="noStrike" dirty="0">
              <a:solidFill>
                <a:srgbClr val="E6E6E6"/>
              </a:solidFill>
              <a:effectLst/>
            </a:endParaRP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E6E6E6"/>
                </a:solidFill>
              </a:rPr>
              <a:t>`</a:t>
            </a:r>
            <a:r>
              <a:rPr lang="en-US" b="1" dirty="0" err="1">
                <a:solidFill>
                  <a:srgbClr val="E6E6E6"/>
                </a:solidFill>
              </a:rPr>
              <a:t>ConfigureAwaitOptions</a:t>
            </a:r>
            <a:r>
              <a:rPr lang="en-US" b="1" i="0" u="none" strike="noStrike" dirty="0" err="1">
                <a:solidFill>
                  <a:srgbClr val="E6E6E6"/>
                </a:solidFill>
                <a:effectLst/>
              </a:rPr>
              <a:t>.None</a:t>
            </a:r>
            <a:r>
              <a:rPr lang="en-US" i="0" u="none" strike="noStrike" dirty="0">
                <a:solidFill>
                  <a:srgbClr val="E6E6E6"/>
                </a:solidFill>
                <a:effectLst/>
              </a:rPr>
              <a:t>`</a:t>
            </a:r>
          </a:p>
          <a:p>
            <a:pPr marL="914400" lvl="2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E6E6E6"/>
                </a:solidFill>
              </a:rPr>
              <a:t>Will not return to the </a:t>
            </a:r>
            <a:r>
              <a:rPr lang="en-US">
                <a:solidFill>
                  <a:srgbClr val="E6E6E6"/>
                </a:solidFill>
              </a:rPr>
              <a:t>calling thread</a:t>
            </a:r>
            <a:endParaRPr lang="en-US" i="0" u="none" strike="noStrike" dirty="0">
              <a:solidFill>
                <a:srgbClr val="E6E6E6"/>
              </a:solidFill>
              <a:effectLst/>
            </a:endParaRPr>
          </a:p>
          <a:p>
            <a:pPr marL="685800" lvl="1" indent="-457200">
              <a:buFont typeface="Arial" panose="020B0604020202020204" pitchFamily="34" charset="0"/>
              <a:buChar char="•"/>
            </a:pPr>
            <a:endParaRPr lang="en-US" i="0" u="none" strike="noStrike" dirty="0">
              <a:solidFill>
                <a:srgbClr val="E6E6E6"/>
              </a:solidFill>
              <a:effectLst/>
            </a:endParaRPr>
          </a:p>
          <a:p>
            <a:pPr marL="685800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871B42-79D1-DECF-3801-083F1EB2D9A3}"/>
              </a:ext>
            </a:extLst>
          </p:cNvPr>
          <p:cNvSpPr txBox="1"/>
          <p:nvPr/>
        </p:nvSpPr>
        <p:spPr>
          <a:xfrm>
            <a:off x="-225425" y="5769501"/>
            <a:ext cx="62222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2"/>
            <a:r>
              <a:rPr lang="en-US" sz="2400" dirty="0">
                <a:solidFill>
                  <a:srgbClr val="E6E6E6"/>
                </a:solidFill>
              </a:rPr>
              <a:t>*Enums can be combined together</a:t>
            </a:r>
            <a:endParaRPr lang="en-US" sz="2400" i="0" u="none" strike="noStrike" dirty="0">
              <a:solidFill>
                <a:srgbClr val="E6E6E6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85354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566CE-F742-7CD9-4E46-7CC64949B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6">
            <a:extLst>
              <a:ext uri="{FF2B5EF4-FFF2-40B4-BE49-F238E27FC236}">
                <a16:creationId xmlns:a16="http://schemas.microsoft.com/office/drawing/2014/main" id="{EAA41F0C-48B3-7B85-6D40-45E90F2F1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 dirty="0"/>
              <a:t>Async/Await Best Practices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2C001EC2-5674-B382-D416-F08DB1E3916D}"/>
              </a:ext>
            </a:extLst>
          </p:cNvPr>
          <p:cNvSpPr txBox="1">
            <a:spLocks/>
          </p:cNvSpPr>
          <p:nvPr/>
        </p:nvSpPr>
        <p:spPr>
          <a:xfrm>
            <a:off x="274638" y="1212850"/>
            <a:ext cx="11888787" cy="1157240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Utilize `.</a:t>
            </a:r>
            <a:r>
              <a:rPr lang="en-US" b="1" dirty="0" err="1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ConfigureAwait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(</a:t>
            </a:r>
            <a:r>
              <a:rPr lang="en-US" b="1" dirty="0" err="1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ConfigureAwaitOptions</a:t>
            </a:r>
            <a:r>
              <a:rPr lang="en-US" b="1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 options)`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Note: Only matters when framework is using </a:t>
            </a:r>
            <a:r>
              <a:rPr lang="en-US" dirty="0" err="1"/>
              <a:t>SynchronizationContext</a:t>
            </a:r>
            <a:endParaRPr lang="en-US" dirty="0"/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/>
              <a:t>WPF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/>
              <a:t>WinForms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/>
              <a:t>Xamarin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/>
              <a:t>.NET MAUI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 err="1"/>
              <a:t>WinUI</a:t>
            </a:r>
            <a:endParaRPr lang="en-US" dirty="0"/>
          </a:p>
          <a:p>
            <a:pPr marL="228600" lvl="1" indent="0">
              <a:buNone/>
            </a:pPr>
            <a:r>
              <a:rPr lang="en-US" dirty="0">
                <a:solidFill>
                  <a:srgbClr val="333333"/>
                </a:solidFill>
                <a:latin typeface="none"/>
              </a:rPr>
              <a:t>	   </a:t>
            </a:r>
            <a:r>
              <a:rPr lang="en-US" dirty="0"/>
              <a:t>ASP.NET Core</a:t>
            </a:r>
          </a:p>
          <a:p>
            <a:pPr marL="228600" lvl="1" indent="0">
              <a:buNone/>
            </a:pPr>
            <a:r>
              <a:rPr lang="en-US" dirty="0"/>
              <a:t>	  </a:t>
            </a:r>
            <a:r>
              <a:rPr lang="en-US" dirty="0" err="1"/>
              <a:t>Blazor</a:t>
            </a:r>
            <a:endParaRPr lang="en-US" dirty="0"/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endParaRPr lang="en-US" dirty="0"/>
          </a:p>
        </p:txBody>
      </p:sp>
      <p:pic>
        <p:nvPicPr>
          <p:cNvPr id="1026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97517FB5-9311-FA4B-0B29-CE1A8EC25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56" y="2331653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59A1DF78-7094-4484-A589-A17B40575A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9" y="2781852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2C83F5A9-1485-9350-779B-EA7FA7B64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8" y="3261737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7E835B6E-0D9A-3CAD-10A2-79887E68E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7" y="3741622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24D2FA5C-E6FD-5C05-6C2E-C032909EB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6" y="4221507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oss Mark Emoji ❌">
            <a:extLst>
              <a:ext uri="{FF2B5EF4-FFF2-40B4-BE49-F238E27FC236}">
                <a16:creationId xmlns:a16="http://schemas.microsoft.com/office/drawing/2014/main" id="{0D8162F2-AAC8-4761-3F64-A2EAC0B1B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6" y="4701392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heck Mark Button Flat Icon | FluentUI Emoji Flat Iconpack | Microsoft">
            <a:extLst>
              <a:ext uri="{FF2B5EF4-FFF2-40B4-BE49-F238E27FC236}">
                <a16:creationId xmlns:a16="http://schemas.microsoft.com/office/drawing/2014/main" id="{F24DCB0D-43CA-F515-884D-A90319069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16" y="5181277"/>
            <a:ext cx="343535" cy="34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934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6">
            <a:extLst>
              <a:ext uri="{FF2B5EF4-FFF2-40B4-BE49-F238E27FC236}">
                <a16:creationId xmlns:a16="http://schemas.microsoft.com/office/drawing/2014/main" id="{2C50A7D7-8D2F-654C-08BE-69072EE9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 dirty="0"/>
              <a:t>Async/Await Best Practices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CF6A33DD-5E2B-3042-935F-0971F52C1F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5646" y="1168603"/>
            <a:ext cx="11888787" cy="1157240"/>
          </a:xfrm>
        </p:spPr>
        <p:txBody>
          <a:bodyPr/>
          <a:lstStyle/>
          <a:p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Utilize `</a:t>
            </a:r>
            <a:r>
              <a:rPr lang="en-US" b="1" dirty="0" err="1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ValueTask</a:t>
            </a:r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`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When a method’s “hot path” doesn’t call `</a:t>
            </a:r>
            <a:r>
              <a:rPr lang="en-US" b="1" dirty="0"/>
              <a:t>await</a:t>
            </a:r>
            <a:r>
              <a:rPr lang="en-US" dirty="0"/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423905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6">
            <a:extLst>
              <a:ext uri="{FF2B5EF4-FFF2-40B4-BE49-F238E27FC236}">
                <a16:creationId xmlns:a16="http://schemas.microsoft.com/office/drawing/2014/main" id="{DB2FAE62-C0C4-D3EC-F538-F9F55CB4C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 dirty="0"/>
              <a:t>Async/Await Best Practices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F4940F7D-36D5-50DD-B5AF-09A6FEFA1D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3843" y="1153855"/>
            <a:ext cx="11888787" cy="2105192"/>
          </a:xfrm>
        </p:spPr>
        <p:txBody>
          <a:bodyPr/>
          <a:lstStyle/>
          <a:p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`</a:t>
            </a:r>
            <a:r>
              <a:rPr lang="en-US" b="1" dirty="0" err="1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IAsyncEnumerable</a:t>
            </a:r>
            <a:r>
              <a:rPr lang="en-US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` for Streaming Data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Allows us to update UI as data arrives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Better User Experience</a:t>
            </a:r>
          </a:p>
          <a:p>
            <a:pPr marL="685800" lvl="1" indent="-457200">
              <a:buFont typeface="Arial" panose="020B0604020202020204" pitchFamily="34" charset="0"/>
              <a:buChar char="•"/>
            </a:pPr>
            <a:r>
              <a:rPr lang="en-US" dirty="0"/>
              <a:t>Use `</a:t>
            </a:r>
            <a:r>
              <a:rPr lang="en-US" b="1" dirty="0"/>
              <a:t>[</a:t>
            </a:r>
            <a:r>
              <a:rPr lang="en-US" b="1" dirty="0" err="1"/>
              <a:t>EnumeratorCancellation</a:t>
            </a:r>
            <a:r>
              <a:rPr lang="en-US" b="1" dirty="0"/>
              <a:t>]</a:t>
            </a:r>
            <a:r>
              <a:rPr lang="en-US" dirty="0"/>
              <a:t>` for </a:t>
            </a:r>
            <a:r>
              <a:rPr lang="en-US" dirty="0" err="1"/>
              <a:t>CancellationToken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6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2.xml><?xml version="1.0" encoding="utf-8"?>
<a:theme xmlns:a="http://schemas.openxmlformats.org/drawingml/2006/main" name="2_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3.xml><?xml version="1.0" encoding="utf-8"?>
<a:theme xmlns:a="http://schemas.openxmlformats.org/drawingml/2006/main" name="1_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16dc66bd-df5a-4495-a5c9-5e296f49988a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3D2391BFF58241AEB203BD95DC1F89" ma:contentTypeVersion="16" ma:contentTypeDescription="Create a new document." ma:contentTypeScope="" ma:versionID="bd4b5e6fa70efd11586bd069caa6259f">
  <xsd:schema xmlns:xsd="http://www.w3.org/2001/XMLSchema" xmlns:xs="http://www.w3.org/2001/XMLSchema" xmlns:p="http://schemas.microsoft.com/office/2006/metadata/properties" xmlns:ns1="http://schemas.microsoft.com/sharepoint/v3" xmlns:ns2="16dc66bd-df5a-4495-a5c9-5e296f49988a" xmlns:ns3="12239fb0-26c0-4a37-b790-6c81fba9d0fc" targetNamespace="http://schemas.microsoft.com/office/2006/metadata/properties" ma:root="true" ma:fieldsID="1236f19879e555dfdef409a5be7c6d72" ns1:_="" ns2:_="" ns3:_="">
    <xsd:import namespace="http://schemas.microsoft.com/sharepoint/v3"/>
    <xsd:import namespace="16dc66bd-df5a-4495-a5c9-5e296f49988a"/>
    <xsd:import namespace="12239fb0-26c0-4a37-b790-6c81fba9d0f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c66bd-df5a-4495-a5c9-5e296f4998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239fb0-26c0-4a37-b790-6c81fba9d0f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5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59C5458-A72E-4627-9FFC-D350DCB4700F}">
  <ds:schemaRefs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sharepoint/v3"/>
    <ds:schemaRef ds:uri="http://purl.org/dc/elements/1.1/"/>
    <ds:schemaRef ds:uri="http://schemas.microsoft.com/office/2006/documentManagement/types"/>
    <ds:schemaRef ds:uri="12239fb0-26c0-4a37-b790-6c81fba9d0fc"/>
    <ds:schemaRef ds:uri="16dc66bd-df5a-4495-a5c9-5e296f49988a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517AA3B-FC88-46DF-B5BA-DC6634CFCC94}">
  <ds:schemaRefs>
    <ds:schemaRef ds:uri="12239fb0-26c0-4a37-b790-6c81fba9d0fc"/>
    <ds:schemaRef ds:uri="16dc66bd-df5a-4495-a5c9-5e296f49988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3134_APEX_template_r03</Template>
  <TotalTime>654</TotalTime>
  <Words>1420</Words>
  <Application>Microsoft Macintosh PowerPoint</Application>
  <PresentationFormat>Custom</PresentationFormat>
  <Paragraphs>201</Paragraphs>
  <Slides>36</Slides>
  <Notes>22</Notes>
  <HiddenSlides>23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36</vt:i4>
      </vt:variant>
    </vt:vector>
  </HeadingPairs>
  <TitlesOfParts>
    <vt:vector size="47" baseType="lpstr">
      <vt:lpstr>Arial</vt:lpstr>
      <vt:lpstr>Lucida Console</vt:lpstr>
      <vt:lpstr>none</vt:lpstr>
      <vt:lpstr>Segoe UI</vt:lpstr>
      <vt:lpstr>Segoe UI Light</vt:lpstr>
      <vt:lpstr>Segoe UI Semibold</vt:lpstr>
      <vt:lpstr>Segoe UI Semilight</vt:lpstr>
      <vt:lpstr>Wingdings</vt:lpstr>
      <vt:lpstr>APEX Template 2017 </vt:lpstr>
      <vt:lpstr>2_APEX Template 2017 </vt:lpstr>
      <vt:lpstr>1_APEX Template 2017 </vt:lpstr>
      <vt:lpstr>Async Await  Best Practices</vt:lpstr>
      <vt:lpstr>Async/Await Best Practices</vt:lpstr>
      <vt:lpstr>Async/Await Best Practices</vt:lpstr>
      <vt:lpstr>Async/Await Best Practices</vt:lpstr>
      <vt:lpstr>Async/Await Best Practices</vt:lpstr>
      <vt:lpstr>Async/Await Best Practices</vt:lpstr>
      <vt:lpstr>Async/Await Best Practices</vt:lpstr>
      <vt:lpstr>Async/Await Best Practices</vt:lpstr>
      <vt:lpstr>Async/Await Best Practices</vt:lpstr>
      <vt:lpstr>Async/Await Best Practices</vt:lpstr>
      <vt:lpstr>Async/Await Best Practices</vt:lpstr>
      <vt:lpstr>PowerPoint Presentation</vt:lpstr>
      <vt:lpstr>PowerPoint Presentation</vt:lpstr>
      <vt:lpstr>Section title</vt:lpstr>
      <vt:lpstr>PowerPoint Presentation</vt:lpstr>
      <vt:lpstr>Section title</vt:lpstr>
      <vt:lpstr>Developer code slide</vt:lpstr>
      <vt:lpstr>PowerPoint Presentation</vt:lpstr>
      <vt:lpstr>PowerPoint Presentation</vt:lpstr>
      <vt:lpstr>Slide palette info</vt:lpstr>
      <vt:lpstr>Text layout (without bullet points)</vt:lpstr>
      <vt:lpstr>Bullet points layout with subtitle Subtitle is smaller in the same text block</vt:lpstr>
      <vt:lpstr>Sample content slide 1</vt:lpstr>
      <vt:lpstr>Sample content slide 2</vt:lpstr>
      <vt:lpstr>Sample mobile app slide</vt:lpstr>
      <vt:lpstr>Sample website slide (Google Chrome)</vt:lpstr>
      <vt:lpstr>Sample website slide (blank)</vt:lpstr>
      <vt:lpstr>Icon library</vt:lpstr>
      <vt:lpstr>Bit illustration library</vt:lpstr>
      <vt:lpstr>Bit illustration library</vt:lpstr>
      <vt:lpstr>Bit illustration library</vt:lpstr>
      <vt:lpstr>Docs</vt:lpstr>
      <vt:lpstr>Science</vt:lpstr>
      <vt:lpstr>Thought bubbles</vt:lpstr>
      <vt:lpstr>PowerPoint Presentation</vt:lpstr>
      <vt:lpstr>Notes (hidden)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subject>&lt;Speech title here&gt;</dc:subject>
  <dc:creator>Trine Thogersen</dc:creator>
  <cp:keywords/>
  <dc:description>Template: _x000d_
Formatting: _x000d_
Audience Type:</dc:description>
  <cp:lastModifiedBy>Brandon Minnick</cp:lastModifiedBy>
  <cp:revision>88</cp:revision>
  <dcterms:created xsi:type="dcterms:W3CDTF">2017-10-31T19:47:21Z</dcterms:created>
  <dcterms:modified xsi:type="dcterms:W3CDTF">2024-11-26T03:21:41Z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0x010100A33D2391BFF58241AEB203BD95DC1F89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Owner">
    <vt:lpwstr>maprende@microsoft.com</vt:lpwstr>
  </property>
  <property fmtid="{D5CDD505-2E9C-101B-9397-08002B2CF9AE}" pid="14" name="MSIP_Label_f42aa342-8706-4288-bd11-ebb85995028c_SetDate">
    <vt:lpwstr>2018-04-03T18:59:45.4491218Z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Application">
    <vt:lpwstr>Microsoft Azure Information Protection</vt:lpwstr>
  </property>
  <property fmtid="{D5CDD505-2E9C-101B-9397-08002B2CF9AE}" pid="17" name="MSIP_Label_f42aa342-8706-4288-bd11-ebb85995028c_Extended_MSFT_Method">
    <vt:lpwstr>Automatic</vt:lpwstr>
  </property>
  <property fmtid="{D5CDD505-2E9C-101B-9397-08002B2CF9AE}" pid="18" name="Sensitivity">
    <vt:lpwstr>General</vt:lpwstr>
  </property>
</Properties>
</file>